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6" r:id="rId1"/>
  </p:sldMasterIdLst>
  <p:notesMasterIdLst>
    <p:notesMasterId r:id="rId3"/>
  </p:notesMasterIdLst>
  <p:sldIdLst>
    <p:sldId id="256" r:id="rId2"/>
  </p:sldIdLst>
  <p:sldSz cx="21674138" cy="12192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113ED67-1CE0-4345-A0F4-3E11747D68C2}" v="69" dt="2021-05-13T22:50:31.80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3302" autoAdjust="0"/>
  </p:normalViewPr>
  <p:slideViewPr>
    <p:cSldViewPr snapToGrid="0">
      <p:cViewPr>
        <p:scale>
          <a:sx n="40" d="100"/>
          <a:sy n="40" d="100"/>
        </p:scale>
        <p:origin x="476" y="-30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microsoft.com/office/2016/11/relationships/changesInfo" Target="changesInfos/changesInfo1.xml"/><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 Id="rId9"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OSS" userId="437d5ef0-0a18-489e-8dc6-1572c226cd1f" providerId="ADAL" clId="{0B4BD7A0-FC59-42AE-B47E-742D93FEF3D9}"/>
    <pc:docChg chg="undo redo custSel addSld delSld modSld">
      <pc:chgData name="ROSS" userId="437d5ef0-0a18-489e-8dc6-1572c226cd1f" providerId="ADAL" clId="{0B4BD7A0-FC59-42AE-B47E-742D93FEF3D9}" dt="2021-03-23T14:27:31.191" v="835" actId="21"/>
      <pc:docMkLst>
        <pc:docMk/>
      </pc:docMkLst>
      <pc:sldChg chg="delSp modSp del mod">
        <pc:chgData name="ROSS" userId="437d5ef0-0a18-489e-8dc6-1572c226cd1f" providerId="ADAL" clId="{0B4BD7A0-FC59-42AE-B47E-742D93FEF3D9}" dt="2021-03-02T14:16:01.265" v="4" actId="2696"/>
        <pc:sldMkLst>
          <pc:docMk/>
          <pc:sldMk cId="767711258" sldId="256"/>
        </pc:sldMkLst>
        <pc:spChg chg="mod">
          <ac:chgData name="ROSS" userId="437d5ef0-0a18-489e-8dc6-1572c226cd1f" providerId="ADAL" clId="{0B4BD7A0-FC59-42AE-B47E-742D93FEF3D9}" dt="2021-03-02T14:10:52.024" v="3" actId="14100"/>
          <ac:spMkLst>
            <pc:docMk/>
            <pc:sldMk cId="767711258" sldId="256"/>
            <ac:spMk id="2" creationId="{00B0D2E5-809A-47FE-8A2B-D7AD1DFC57BC}"/>
          </ac:spMkLst>
        </pc:spChg>
        <pc:spChg chg="mod">
          <ac:chgData name="ROSS" userId="437d5ef0-0a18-489e-8dc6-1572c226cd1f" providerId="ADAL" clId="{0B4BD7A0-FC59-42AE-B47E-742D93FEF3D9}" dt="2021-03-02T14:10:44.015" v="2" actId="14100"/>
          <ac:spMkLst>
            <pc:docMk/>
            <pc:sldMk cId="767711258" sldId="256"/>
            <ac:spMk id="3" creationId="{3E9D1F82-AE25-404D-944A-1D23FBE49953}"/>
          </ac:spMkLst>
        </pc:spChg>
        <pc:picChg chg="del">
          <ac:chgData name="ROSS" userId="437d5ef0-0a18-489e-8dc6-1572c226cd1f" providerId="ADAL" clId="{0B4BD7A0-FC59-42AE-B47E-742D93FEF3D9}" dt="2021-03-02T14:09:54.800" v="0" actId="478"/>
          <ac:picMkLst>
            <pc:docMk/>
            <pc:sldMk cId="767711258" sldId="256"/>
            <ac:picMk id="5" creationId="{23E0035B-4F7C-4BA8-9A4E-9B8879AB11C0}"/>
          </ac:picMkLst>
        </pc:picChg>
        <pc:picChg chg="del">
          <ac:chgData name="ROSS" userId="437d5ef0-0a18-489e-8dc6-1572c226cd1f" providerId="ADAL" clId="{0B4BD7A0-FC59-42AE-B47E-742D93FEF3D9}" dt="2021-03-02T14:09:56.494" v="1" actId="478"/>
          <ac:picMkLst>
            <pc:docMk/>
            <pc:sldMk cId="767711258" sldId="256"/>
            <ac:picMk id="6" creationId="{39D063B1-54C8-4A6F-BF3F-140C04F57FDE}"/>
          </ac:picMkLst>
        </pc:picChg>
      </pc:sldChg>
      <pc:sldChg chg="addSp delSp modSp new mod setBg">
        <pc:chgData name="ROSS" userId="437d5ef0-0a18-489e-8dc6-1572c226cd1f" providerId="ADAL" clId="{0B4BD7A0-FC59-42AE-B47E-742D93FEF3D9}" dt="2021-03-23T14:27:31.191" v="835" actId="21"/>
        <pc:sldMkLst>
          <pc:docMk/>
          <pc:sldMk cId="2718855042" sldId="256"/>
        </pc:sldMkLst>
        <pc:spChg chg="mod ord">
          <ac:chgData name="ROSS" userId="437d5ef0-0a18-489e-8dc6-1572c226cd1f" providerId="ADAL" clId="{0B4BD7A0-FC59-42AE-B47E-742D93FEF3D9}" dt="2021-03-16T11:43:54.334" v="680" actId="20577"/>
          <ac:spMkLst>
            <pc:docMk/>
            <pc:sldMk cId="2718855042" sldId="256"/>
            <ac:spMk id="2" creationId="{C9A3DBE9-C590-4EC5-AFF1-C6C8DA943EDC}"/>
          </ac:spMkLst>
        </pc:spChg>
        <pc:spChg chg="add mod ord">
          <ac:chgData name="ROSS" userId="437d5ef0-0a18-489e-8dc6-1572c226cd1f" providerId="ADAL" clId="{0B4BD7A0-FC59-42AE-B47E-742D93FEF3D9}" dt="2021-03-16T11:41:33.783" v="635" actId="207"/>
          <ac:spMkLst>
            <pc:docMk/>
            <pc:sldMk cId="2718855042" sldId="256"/>
            <ac:spMk id="3" creationId="{2AB55E11-F418-4CDB-B647-07C2631F6C68}"/>
          </ac:spMkLst>
        </pc:spChg>
        <pc:spChg chg="del mod">
          <ac:chgData name="ROSS" userId="437d5ef0-0a18-489e-8dc6-1572c226cd1f" providerId="ADAL" clId="{0B4BD7A0-FC59-42AE-B47E-742D93FEF3D9}" dt="2021-03-02T14:22:55.791" v="14" actId="931"/>
          <ac:spMkLst>
            <pc:docMk/>
            <pc:sldMk cId="2718855042" sldId="256"/>
            <ac:spMk id="3" creationId="{913B5862-E7D5-4525-8B5F-B7CF42D9C09B}"/>
          </ac:spMkLst>
        </pc:spChg>
        <pc:spChg chg="add mod ord">
          <ac:chgData name="ROSS" userId="437d5ef0-0a18-489e-8dc6-1572c226cd1f" providerId="ADAL" clId="{0B4BD7A0-FC59-42AE-B47E-742D93FEF3D9}" dt="2021-03-23T14:27:31.191" v="835" actId="21"/>
          <ac:spMkLst>
            <pc:docMk/>
            <pc:sldMk cId="2718855042" sldId="256"/>
            <ac:spMk id="4" creationId="{B9FA3190-5367-4452-9B13-C4A50B56043D}"/>
          </ac:spMkLst>
        </pc:spChg>
        <pc:spChg chg="add del mod">
          <ac:chgData name="ROSS" userId="437d5ef0-0a18-489e-8dc6-1572c226cd1f" providerId="ADAL" clId="{0B4BD7A0-FC59-42AE-B47E-742D93FEF3D9}" dt="2021-03-10T22:35:36.840" v="183" actId="478"/>
          <ac:spMkLst>
            <pc:docMk/>
            <pc:sldMk cId="2718855042" sldId="256"/>
            <ac:spMk id="7" creationId="{640C315F-A8C4-452D-9E72-904DF3EAE075}"/>
          </ac:spMkLst>
        </pc:spChg>
        <pc:spChg chg="add del mod">
          <ac:chgData name="ROSS" userId="437d5ef0-0a18-489e-8dc6-1572c226cd1f" providerId="ADAL" clId="{0B4BD7A0-FC59-42AE-B47E-742D93FEF3D9}" dt="2021-03-02T14:27:48.864" v="33"/>
          <ac:spMkLst>
            <pc:docMk/>
            <pc:sldMk cId="2718855042" sldId="256"/>
            <ac:spMk id="8" creationId="{34786632-7A22-4252-93F7-8BB73B529E98}"/>
          </ac:spMkLst>
        </pc:spChg>
        <pc:spChg chg="add mod">
          <ac:chgData name="ROSS" userId="437d5ef0-0a18-489e-8dc6-1572c226cd1f" providerId="ADAL" clId="{0B4BD7A0-FC59-42AE-B47E-742D93FEF3D9}" dt="2021-03-14T23:33:41.092" v="304" actId="14100"/>
          <ac:spMkLst>
            <pc:docMk/>
            <pc:sldMk cId="2718855042" sldId="256"/>
            <ac:spMk id="9" creationId="{BD696E0E-C6EB-462B-91E9-C02E501EA229}"/>
          </ac:spMkLst>
        </pc:spChg>
        <pc:spChg chg="add del mod">
          <ac:chgData name="ROSS" userId="437d5ef0-0a18-489e-8dc6-1572c226cd1f" providerId="ADAL" clId="{0B4BD7A0-FC59-42AE-B47E-742D93FEF3D9}" dt="2021-03-10T22:41:08.757" v="229" actId="478"/>
          <ac:spMkLst>
            <pc:docMk/>
            <pc:sldMk cId="2718855042" sldId="256"/>
            <ac:spMk id="10" creationId="{C701637E-B531-48C2-90DF-AAB9AC3EACA2}"/>
          </ac:spMkLst>
        </pc:spChg>
        <pc:spChg chg="add mod">
          <ac:chgData name="ROSS" userId="437d5ef0-0a18-489e-8dc6-1572c226cd1f" providerId="ADAL" clId="{0B4BD7A0-FC59-42AE-B47E-742D93FEF3D9}" dt="2021-03-14T23:48:19.203" v="429" actId="404"/>
          <ac:spMkLst>
            <pc:docMk/>
            <pc:sldMk cId="2718855042" sldId="256"/>
            <ac:spMk id="10" creationId="{EE368EB3-B55D-41F4-955E-ACD5E1E9A31A}"/>
          </ac:spMkLst>
        </pc:spChg>
        <pc:spChg chg="add del mod">
          <ac:chgData name="ROSS" userId="437d5ef0-0a18-489e-8dc6-1572c226cd1f" providerId="ADAL" clId="{0B4BD7A0-FC59-42AE-B47E-742D93FEF3D9}" dt="2021-03-14T23:38:54.768" v="363" actId="478"/>
          <ac:spMkLst>
            <pc:docMk/>
            <pc:sldMk cId="2718855042" sldId="256"/>
            <ac:spMk id="12" creationId="{81F3A03E-4D5D-42F2-A0C5-AF42B8A3D8F9}"/>
          </ac:spMkLst>
        </pc:spChg>
        <pc:spChg chg="add del mod">
          <ac:chgData name="ROSS" userId="437d5ef0-0a18-489e-8dc6-1572c226cd1f" providerId="ADAL" clId="{0B4BD7A0-FC59-42AE-B47E-742D93FEF3D9}" dt="2021-03-02T14:33:44.347" v="156"/>
          <ac:spMkLst>
            <pc:docMk/>
            <pc:sldMk cId="2718855042" sldId="256"/>
            <ac:spMk id="12" creationId="{D1ADD1E5-9EB9-49CF-A87F-FB788CA367EC}"/>
          </ac:spMkLst>
        </pc:spChg>
        <pc:spChg chg="add del mod ord">
          <ac:chgData name="ROSS" userId="437d5ef0-0a18-489e-8dc6-1572c226cd1f" providerId="ADAL" clId="{0B4BD7A0-FC59-42AE-B47E-742D93FEF3D9}" dt="2021-03-16T11:43:52.064" v="672" actId="478"/>
          <ac:spMkLst>
            <pc:docMk/>
            <pc:sldMk cId="2718855042" sldId="256"/>
            <ac:spMk id="13" creationId="{8255F5D6-98BD-4D0B-9E37-BE5F246A7C71}"/>
          </ac:spMkLst>
        </pc:spChg>
        <pc:spChg chg="add mod ord">
          <ac:chgData name="ROSS" userId="437d5ef0-0a18-489e-8dc6-1572c226cd1f" providerId="ADAL" clId="{0B4BD7A0-FC59-42AE-B47E-742D93FEF3D9}" dt="2021-03-14T23:46:17.432" v="419" actId="14100"/>
          <ac:spMkLst>
            <pc:docMk/>
            <pc:sldMk cId="2718855042" sldId="256"/>
            <ac:spMk id="14" creationId="{E8A12425-9662-4CEF-9B59-D5E60F6E3B12}"/>
          </ac:spMkLst>
        </pc:spChg>
        <pc:spChg chg="add del mod">
          <ac:chgData name="ROSS" userId="437d5ef0-0a18-489e-8dc6-1572c226cd1f" providerId="ADAL" clId="{0B4BD7A0-FC59-42AE-B47E-742D93FEF3D9}" dt="2021-03-10T22:36:02.553" v="184" actId="931"/>
          <ac:spMkLst>
            <pc:docMk/>
            <pc:sldMk cId="2718855042" sldId="256"/>
            <ac:spMk id="15" creationId="{10DB0757-403B-46EF-8BE5-B1F3FDF40778}"/>
          </ac:spMkLst>
        </pc:spChg>
        <pc:spChg chg="add mod">
          <ac:chgData name="ROSS" userId="437d5ef0-0a18-489e-8dc6-1572c226cd1f" providerId="ADAL" clId="{0B4BD7A0-FC59-42AE-B47E-742D93FEF3D9}" dt="2021-03-15T00:00:50.167" v="633" actId="20577"/>
          <ac:spMkLst>
            <pc:docMk/>
            <pc:sldMk cId="2718855042" sldId="256"/>
            <ac:spMk id="15" creationId="{57C81BCE-FC01-421E-B9E6-C1F8861C9B79}"/>
          </ac:spMkLst>
        </pc:spChg>
        <pc:spChg chg="add mod">
          <ac:chgData name="ROSS" userId="437d5ef0-0a18-489e-8dc6-1572c226cd1f" providerId="ADAL" clId="{0B4BD7A0-FC59-42AE-B47E-742D93FEF3D9}" dt="2021-03-14T23:46:07.564" v="417" actId="14100"/>
          <ac:spMkLst>
            <pc:docMk/>
            <pc:sldMk cId="2718855042" sldId="256"/>
            <ac:spMk id="16" creationId="{3D3DEF95-1EF2-4AAE-BDE0-C166B7103E4A}"/>
          </ac:spMkLst>
        </pc:spChg>
        <pc:spChg chg="add mod">
          <ac:chgData name="ROSS" userId="437d5ef0-0a18-489e-8dc6-1572c226cd1f" providerId="ADAL" clId="{0B4BD7A0-FC59-42AE-B47E-742D93FEF3D9}" dt="2021-03-14T23:52:40.161" v="486" actId="1076"/>
          <ac:spMkLst>
            <pc:docMk/>
            <pc:sldMk cId="2718855042" sldId="256"/>
            <ac:spMk id="17" creationId="{40D11A91-5EA7-4194-A1CA-01B260AFA662}"/>
          </ac:spMkLst>
        </pc:spChg>
        <pc:spChg chg="add mod">
          <ac:chgData name="ROSS" userId="437d5ef0-0a18-489e-8dc6-1572c226cd1f" providerId="ADAL" clId="{0B4BD7A0-FC59-42AE-B47E-742D93FEF3D9}" dt="2021-03-14T23:50:31.242" v="470" actId="20577"/>
          <ac:spMkLst>
            <pc:docMk/>
            <pc:sldMk cId="2718855042" sldId="256"/>
            <ac:spMk id="18" creationId="{8322091D-4D1A-4CB4-896A-09B6A1A010C9}"/>
          </ac:spMkLst>
        </pc:spChg>
        <pc:spChg chg="add mod">
          <ac:chgData name="ROSS" userId="437d5ef0-0a18-489e-8dc6-1572c226cd1f" providerId="ADAL" clId="{0B4BD7A0-FC59-42AE-B47E-742D93FEF3D9}" dt="2021-03-23T14:15:11.243" v="766" actId="1076"/>
          <ac:spMkLst>
            <pc:docMk/>
            <pc:sldMk cId="2718855042" sldId="256"/>
            <ac:spMk id="19" creationId="{F3B87A63-755F-48A7-82B7-6837939F671A}"/>
          </ac:spMkLst>
        </pc:spChg>
        <pc:spChg chg="add mod">
          <ac:chgData name="ROSS" userId="437d5ef0-0a18-489e-8dc6-1572c226cd1f" providerId="ADAL" clId="{0B4BD7A0-FC59-42AE-B47E-742D93FEF3D9}" dt="2021-03-14T23:49:18.221" v="452" actId="20577"/>
          <ac:spMkLst>
            <pc:docMk/>
            <pc:sldMk cId="2718855042" sldId="256"/>
            <ac:spMk id="20" creationId="{590FAD52-4EA7-49E1-A60B-B4D6F5EDE89C}"/>
          </ac:spMkLst>
        </pc:spChg>
        <pc:spChg chg="add mod">
          <ac:chgData name="ROSS" userId="437d5ef0-0a18-489e-8dc6-1572c226cd1f" providerId="ADAL" clId="{0B4BD7A0-FC59-42AE-B47E-742D93FEF3D9}" dt="2021-03-23T14:14:59.830" v="765" actId="1076"/>
          <ac:spMkLst>
            <pc:docMk/>
            <pc:sldMk cId="2718855042" sldId="256"/>
            <ac:spMk id="21" creationId="{D825C845-35AA-417B-9E38-EAF146975869}"/>
          </ac:spMkLst>
        </pc:spChg>
        <pc:spChg chg="add mod">
          <ac:chgData name="ROSS" userId="437d5ef0-0a18-489e-8dc6-1572c226cd1f" providerId="ADAL" clId="{0B4BD7A0-FC59-42AE-B47E-742D93FEF3D9}" dt="2021-03-23T14:07:30.361" v="706" actId="20577"/>
          <ac:spMkLst>
            <pc:docMk/>
            <pc:sldMk cId="2718855042" sldId="256"/>
            <ac:spMk id="22" creationId="{8A53A04E-81B7-4024-A759-A2A671B25226}"/>
          </ac:spMkLst>
        </pc:spChg>
        <pc:spChg chg="add del mod">
          <ac:chgData name="ROSS" userId="437d5ef0-0a18-489e-8dc6-1572c226cd1f" providerId="ADAL" clId="{0B4BD7A0-FC59-42AE-B47E-742D93FEF3D9}" dt="2021-03-23T14:20:49.329" v="833" actId="20578"/>
          <ac:spMkLst>
            <pc:docMk/>
            <pc:sldMk cId="2718855042" sldId="256"/>
            <ac:spMk id="23" creationId="{76BF021C-F5A2-497A-A1B0-F8472A33D27C}"/>
          </ac:spMkLst>
        </pc:spChg>
        <pc:spChg chg="add mod">
          <ac:chgData name="ROSS" userId="437d5ef0-0a18-489e-8dc6-1572c226cd1f" providerId="ADAL" clId="{0B4BD7A0-FC59-42AE-B47E-742D93FEF3D9}" dt="2021-03-23T14:14:51.715" v="764" actId="1076"/>
          <ac:spMkLst>
            <pc:docMk/>
            <pc:sldMk cId="2718855042" sldId="256"/>
            <ac:spMk id="24" creationId="{FF2D6183-16EF-4D42-A979-13B37556DD8D}"/>
          </ac:spMkLst>
        </pc:spChg>
        <pc:picChg chg="add del mod">
          <ac:chgData name="ROSS" userId="437d5ef0-0a18-489e-8dc6-1572c226cd1f" providerId="ADAL" clId="{0B4BD7A0-FC59-42AE-B47E-742D93FEF3D9}" dt="2021-03-10T22:36:21.831" v="193" actId="478"/>
          <ac:picMkLst>
            <pc:docMk/>
            <pc:sldMk cId="2718855042" sldId="256"/>
            <ac:picMk id="4" creationId="{71CCC32B-C65F-4A1B-A4D8-A69117D676A1}"/>
          </ac:picMkLst>
        </pc:picChg>
        <pc:picChg chg="add del">
          <ac:chgData name="ROSS" userId="437d5ef0-0a18-489e-8dc6-1572c226cd1f" providerId="ADAL" clId="{0B4BD7A0-FC59-42AE-B47E-742D93FEF3D9}" dt="2021-03-02T14:18:03.417" v="8"/>
          <ac:picMkLst>
            <pc:docMk/>
            <pc:sldMk cId="2718855042" sldId="256"/>
            <ac:picMk id="4" creationId="{C9A9F21F-4772-4A28-9BB3-F03131522057}"/>
          </ac:picMkLst>
        </pc:picChg>
        <pc:picChg chg="add del mod">
          <ac:chgData name="ROSS" userId="437d5ef0-0a18-489e-8dc6-1572c226cd1f" providerId="ADAL" clId="{0B4BD7A0-FC59-42AE-B47E-742D93FEF3D9}" dt="2021-03-23T14:04:46.548" v="683" actId="478"/>
          <ac:picMkLst>
            <pc:docMk/>
            <pc:sldMk cId="2718855042" sldId="256"/>
            <ac:picMk id="5" creationId="{96C43155-046C-4DF4-AF9B-56C64CFA5A39}"/>
          </ac:picMkLst>
        </pc:picChg>
        <pc:picChg chg="add mod ord modCrop">
          <ac:chgData name="ROSS" userId="437d5ef0-0a18-489e-8dc6-1572c226cd1f" providerId="ADAL" clId="{0B4BD7A0-FC59-42AE-B47E-742D93FEF3D9}" dt="2021-03-14T23:48:48.148" v="438" actId="1076"/>
          <ac:picMkLst>
            <pc:docMk/>
            <pc:sldMk cId="2718855042" sldId="256"/>
            <ac:picMk id="6" creationId="{7285B32B-8FC0-4BB1-91CA-446C613C49EB}"/>
          </ac:picMkLst>
        </pc:picChg>
        <pc:picChg chg="add del mod">
          <ac:chgData name="ROSS" userId="437d5ef0-0a18-489e-8dc6-1572c226cd1f" providerId="ADAL" clId="{0B4BD7A0-FC59-42AE-B47E-742D93FEF3D9}" dt="2021-03-02T14:38:32.868" v="182" actId="478"/>
          <ac:picMkLst>
            <pc:docMk/>
            <pc:sldMk cId="2718855042" sldId="256"/>
            <ac:picMk id="6" creationId="{C6ACF1DB-ACEA-464A-80B5-E736DF1D21E6}"/>
          </ac:picMkLst>
        </pc:picChg>
        <pc:picChg chg="add del">
          <ac:chgData name="ROSS" userId="437d5ef0-0a18-489e-8dc6-1572c226cd1f" providerId="ADAL" clId="{0B4BD7A0-FC59-42AE-B47E-742D93FEF3D9}" dt="2021-03-23T14:04:51.250" v="685" actId="478"/>
          <ac:picMkLst>
            <pc:docMk/>
            <pc:sldMk cId="2718855042" sldId="256"/>
            <ac:picMk id="7" creationId="{3DFE221E-03FE-4993-B383-5302BDC37A6D}"/>
          </ac:picMkLst>
        </pc:picChg>
        <pc:picChg chg="add mod">
          <ac:chgData name="ROSS" userId="437d5ef0-0a18-489e-8dc6-1572c226cd1f" providerId="ADAL" clId="{0B4BD7A0-FC59-42AE-B47E-742D93FEF3D9}" dt="2021-03-16T11:43:52.707" v="677" actId="1076"/>
          <ac:picMkLst>
            <pc:docMk/>
            <pc:sldMk cId="2718855042" sldId="256"/>
            <ac:picMk id="11" creationId="{9C8C7241-E667-4FC5-9ED9-3C451E4C7739}"/>
          </ac:picMkLst>
        </pc:picChg>
      </pc:sldChg>
    </pc:docChg>
  </pc:docChgLst>
  <pc:docChgLst>
    <pc:chgData name="ROSS MONAGHAN - STUDENT" userId="437d5ef0-0a18-489e-8dc6-1572c226cd1f" providerId="ADAL" clId="{E113ED67-1CE0-4345-A0F4-3E11747D68C2}"/>
    <pc:docChg chg="undo redo custSel addSld delSld modSld">
      <pc:chgData name="ROSS MONAGHAN - STUDENT" userId="437d5ef0-0a18-489e-8dc6-1572c226cd1f" providerId="ADAL" clId="{E113ED67-1CE0-4345-A0F4-3E11747D68C2}" dt="2021-05-13T23:34:43.742" v="2057" actId="313"/>
      <pc:docMkLst>
        <pc:docMk/>
      </pc:docMkLst>
      <pc:sldChg chg="addSp delSp modSp mod">
        <pc:chgData name="ROSS MONAGHAN - STUDENT" userId="437d5ef0-0a18-489e-8dc6-1572c226cd1f" providerId="ADAL" clId="{E113ED67-1CE0-4345-A0F4-3E11747D68C2}" dt="2021-05-13T23:34:43.742" v="2057" actId="313"/>
        <pc:sldMkLst>
          <pc:docMk/>
          <pc:sldMk cId="2718855042" sldId="256"/>
        </pc:sldMkLst>
        <pc:spChg chg="mod">
          <ac:chgData name="ROSS MONAGHAN - STUDENT" userId="437d5ef0-0a18-489e-8dc6-1572c226cd1f" providerId="ADAL" clId="{E113ED67-1CE0-4345-A0F4-3E11747D68C2}" dt="2021-05-13T22:26:07.355" v="502" actId="255"/>
          <ac:spMkLst>
            <pc:docMk/>
            <pc:sldMk cId="2718855042" sldId="256"/>
            <ac:spMk id="2" creationId="{C9A3DBE9-C590-4EC5-AFF1-C6C8DA943EDC}"/>
          </ac:spMkLst>
        </pc:spChg>
        <pc:spChg chg="del mod">
          <ac:chgData name="ROSS MONAGHAN - STUDENT" userId="437d5ef0-0a18-489e-8dc6-1572c226cd1f" providerId="ADAL" clId="{E113ED67-1CE0-4345-A0F4-3E11747D68C2}" dt="2021-05-13T20:10:46.442" v="207" actId="478"/>
          <ac:spMkLst>
            <pc:docMk/>
            <pc:sldMk cId="2718855042" sldId="256"/>
            <ac:spMk id="3" creationId="{2AB55E11-F418-4CDB-B647-07C2631F6C68}"/>
          </ac:spMkLst>
        </pc:spChg>
        <pc:spChg chg="mod">
          <ac:chgData name="ROSS MONAGHAN - STUDENT" userId="437d5ef0-0a18-489e-8dc6-1572c226cd1f" providerId="ADAL" clId="{E113ED67-1CE0-4345-A0F4-3E11747D68C2}" dt="2021-05-13T20:20:31.123" v="282" actId="1076"/>
          <ac:spMkLst>
            <pc:docMk/>
            <pc:sldMk cId="2718855042" sldId="256"/>
            <ac:spMk id="4" creationId="{B9FA3190-5367-4452-9B13-C4A50B56043D}"/>
          </ac:spMkLst>
        </pc:spChg>
        <pc:spChg chg="add del">
          <ac:chgData name="ROSS MONAGHAN - STUDENT" userId="437d5ef0-0a18-489e-8dc6-1572c226cd1f" providerId="ADAL" clId="{E113ED67-1CE0-4345-A0F4-3E11747D68C2}" dt="2021-05-13T19:52:58.720" v="31"/>
          <ac:spMkLst>
            <pc:docMk/>
            <pc:sldMk cId="2718855042" sldId="256"/>
            <ac:spMk id="5" creationId="{82E0B7AF-4A91-421B-BEBD-66E5CAB2AA8E}"/>
          </ac:spMkLst>
        </pc:spChg>
        <pc:spChg chg="add mod">
          <ac:chgData name="ROSS MONAGHAN - STUDENT" userId="437d5ef0-0a18-489e-8dc6-1572c226cd1f" providerId="ADAL" clId="{E113ED67-1CE0-4345-A0F4-3E11747D68C2}" dt="2021-05-13T22:26:32.641" v="505" actId="1076"/>
          <ac:spMkLst>
            <pc:docMk/>
            <pc:sldMk cId="2718855042" sldId="256"/>
            <ac:spMk id="7" creationId="{33EAC1E6-525E-4359-8AC6-99D96B55F216}"/>
          </ac:spMkLst>
        </pc:spChg>
        <pc:spChg chg="add del">
          <ac:chgData name="ROSS MONAGHAN - STUDENT" userId="437d5ef0-0a18-489e-8dc6-1572c226cd1f" providerId="ADAL" clId="{E113ED67-1CE0-4345-A0F4-3E11747D68C2}" dt="2021-05-13T19:54:17.693" v="51"/>
          <ac:spMkLst>
            <pc:docMk/>
            <pc:sldMk cId="2718855042" sldId="256"/>
            <ac:spMk id="8" creationId="{3BF16B54-DC9D-4A3C-B3A7-A1F57FAAE583}"/>
          </ac:spMkLst>
        </pc:spChg>
        <pc:spChg chg="mod">
          <ac:chgData name="ROSS MONAGHAN - STUDENT" userId="437d5ef0-0a18-489e-8dc6-1572c226cd1f" providerId="ADAL" clId="{E113ED67-1CE0-4345-A0F4-3E11747D68C2}" dt="2021-05-13T20:11:37.040" v="217" actId="1076"/>
          <ac:spMkLst>
            <pc:docMk/>
            <pc:sldMk cId="2718855042" sldId="256"/>
            <ac:spMk id="10" creationId="{EE368EB3-B55D-41F4-955E-ACD5E1E9A31A}"/>
          </ac:spMkLst>
        </pc:spChg>
        <pc:spChg chg="add del">
          <ac:chgData name="ROSS MONAGHAN - STUDENT" userId="437d5ef0-0a18-489e-8dc6-1572c226cd1f" providerId="ADAL" clId="{E113ED67-1CE0-4345-A0F4-3E11747D68C2}" dt="2021-05-13T19:59:09.462" v="152" actId="11529"/>
          <ac:spMkLst>
            <pc:docMk/>
            <pc:sldMk cId="2718855042" sldId="256"/>
            <ac:spMk id="12" creationId="{BA819029-78FE-4D01-AE84-49E8246BFD1F}"/>
          </ac:spMkLst>
        </pc:spChg>
        <pc:spChg chg="add mod">
          <ac:chgData name="ROSS MONAGHAN - STUDENT" userId="437d5ef0-0a18-489e-8dc6-1572c226cd1f" providerId="ADAL" clId="{E113ED67-1CE0-4345-A0F4-3E11747D68C2}" dt="2021-05-13T22:27:38.387" v="568" actId="20578"/>
          <ac:spMkLst>
            <pc:docMk/>
            <pc:sldMk cId="2718855042" sldId="256"/>
            <ac:spMk id="13" creationId="{01C1CEE0-7554-4C32-83A7-FBED8A295F0B}"/>
          </ac:spMkLst>
        </pc:spChg>
        <pc:spChg chg="mod">
          <ac:chgData name="ROSS MONAGHAN - STUDENT" userId="437d5ef0-0a18-489e-8dc6-1572c226cd1f" providerId="ADAL" clId="{E113ED67-1CE0-4345-A0F4-3E11747D68C2}" dt="2021-05-13T21:04:24.648" v="416" actId="1076"/>
          <ac:spMkLst>
            <pc:docMk/>
            <pc:sldMk cId="2718855042" sldId="256"/>
            <ac:spMk id="14" creationId="{E8A12425-9662-4CEF-9B59-D5E60F6E3B12}"/>
          </ac:spMkLst>
        </pc:spChg>
        <pc:spChg chg="mod">
          <ac:chgData name="ROSS MONAGHAN - STUDENT" userId="437d5ef0-0a18-489e-8dc6-1572c226cd1f" providerId="ADAL" clId="{E113ED67-1CE0-4345-A0F4-3E11747D68C2}" dt="2021-05-13T20:11:43.928" v="218" actId="1076"/>
          <ac:spMkLst>
            <pc:docMk/>
            <pc:sldMk cId="2718855042" sldId="256"/>
            <ac:spMk id="15" creationId="{57C81BCE-FC01-421E-B9E6-C1F8861C9B79}"/>
          </ac:spMkLst>
        </pc:spChg>
        <pc:spChg chg="mod">
          <ac:chgData name="ROSS MONAGHAN - STUDENT" userId="437d5ef0-0a18-489e-8dc6-1572c226cd1f" providerId="ADAL" clId="{E113ED67-1CE0-4345-A0F4-3E11747D68C2}" dt="2021-05-13T22:30:36.914" v="588" actId="14100"/>
          <ac:spMkLst>
            <pc:docMk/>
            <pc:sldMk cId="2718855042" sldId="256"/>
            <ac:spMk id="16" creationId="{3D3DEF95-1EF2-4AAE-BDE0-C166B7103E4A}"/>
          </ac:spMkLst>
        </pc:spChg>
        <pc:spChg chg="mod">
          <ac:chgData name="ROSS MONAGHAN - STUDENT" userId="437d5ef0-0a18-489e-8dc6-1572c226cd1f" providerId="ADAL" clId="{E113ED67-1CE0-4345-A0F4-3E11747D68C2}" dt="2021-05-13T22:50:44.848" v="890" actId="1076"/>
          <ac:spMkLst>
            <pc:docMk/>
            <pc:sldMk cId="2718855042" sldId="256"/>
            <ac:spMk id="17" creationId="{40D11A91-5EA7-4194-A1CA-01B260AFA662}"/>
          </ac:spMkLst>
        </pc:spChg>
        <pc:spChg chg="mod">
          <ac:chgData name="ROSS MONAGHAN - STUDENT" userId="437d5ef0-0a18-489e-8dc6-1572c226cd1f" providerId="ADAL" clId="{E113ED67-1CE0-4345-A0F4-3E11747D68C2}" dt="2021-05-13T20:12:21.469" v="222" actId="1076"/>
          <ac:spMkLst>
            <pc:docMk/>
            <pc:sldMk cId="2718855042" sldId="256"/>
            <ac:spMk id="18" creationId="{8322091D-4D1A-4CB4-896A-09B6A1A010C9}"/>
          </ac:spMkLst>
        </pc:spChg>
        <pc:spChg chg="mod">
          <ac:chgData name="ROSS MONAGHAN - STUDENT" userId="437d5ef0-0a18-489e-8dc6-1572c226cd1f" providerId="ADAL" clId="{E113ED67-1CE0-4345-A0F4-3E11747D68C2}" dt="2021-05-13T22:42:04.054" v="671" actId="1076"/>
          <ac:spMkLst>
            <pc:docMk/>
            <pc:sldMk cId="2718855042" sldId="256"/>
            <ac:spMk id="19" creationId="{F3B87A63-755F-48A7-82B7-6837939F671A}"/>
          </ac:spMkLst>
        </pc:spChg>
        <pc:spChg chg="mod">
          <ac:chgData name="ROSS MONAGHAN - STUDENT" userId="437d5ef0-0a18-489e-8dc6-1572c226cd1f" providerId="ADAL" clId="{E113ED67-1CE0-4345-A0F4-3E11747D68C2}" dt="2021-05-13T22:54:31.458" v="951" actId="14100"/>
          <ac:spMkLst>
            <pc:docMk/>
            <pc:sldMk cId="2718855042" sldId="256"/>
            <ac:spMk id="20" creationId="{590FAD52-4EA7-49E1-A60B-B4D6F5EDE89C}"/>
          </ac:spMkLst>
        </pc:spChg>
        <pc:spChg chg="mod">
          <ac:chgData name="ROSS MONAGHAN - STUDENT" userId="437d5ef0-0a18-489e-8dc6-1572c226cd1f" providerId="ADAL" clId="{E113ED67-1CE0-4345-A0F4-3E11747D68C2}" dt="2021-05-13T23:18:12.359" v="1094" actId="1076"/>
          <ac:spMkLst>
            <pc:docMk/>
            <pc:sldMk cId="2718855042" sldId="256"/>
            <ac:spMk id="21" creationId="{D825C845-35AA-417B-9E38-EAF146975869}"/>
          </ac:spMkLst>
        </pc:spChg>
        <pc:spChg chg="del mod">
          <ac:chgData name="ROSS MONAGHAN - STUDENT" userId="437d5ef0-0a18-489e-8dc6-1572c226cd1f" providerId="ADAL" clId="{E113ED67-1CE0-4345-A0F4-3E11747D68C2}" dt="2021-05-13T22:31:12.780" v="595" actId="478"/>
          <ac:spMkLst>
            <pc:docMk/>
            <pc:sldMk cId="2718855042" sldId="256"/>
            <ac:spMk id="22" creationId="{8A53A04E-81B7-4024-A759-A2A671B25226}"/>
          </ac:spMkLst>
        </pc:spChg>
        <pc:spChg chg="del mod">
          <ac:chgData name="ROSS MONAGHAN - STUDENT" userId="437d5ef0-0a18-489e-8dc6-1572c226cd1f" providerId="ADAL" clId="{E113ED67-1CE0-4345-A0F4-3E11747D68C2}" dt="2021-05-13T20:21:06.984" v="299" actId="21"/>
          <ac:spMkLst>
            <pc:docMk/>
            <pc:sldMk cId="2718855042" sldId="256"/>
            <ac:spMk id="23" creationId="{76BF021C-F5A2-497A-A1B0-F8472A33D27C}"/>
          </ac:spMkLst>
        </pc:spChg>
        <pc:spChg chg="mod">
          <ac:chgData name="ROSS MONAGHAN - STUDENT" userId="437d5ef0-0a18-489e-8dc6-1572c226cd1f" providerId="ADAL" clId="{E113ED67-1CE0-4345-A0F4-3E11747D68C2}" dt="2021-05-13T22:41:45.701" v="668" actId="1076"/>
          <ac:spMkLst>
            <pc:docMk/>
            <pc:sldMk cId="2718855042" sldId="256"/>
            <ac:spMk id="24" creationId="{FF2D6183-16EF-4D42-A979-13B37556DD8D}"/>
          </ac:spMkLst>
        </pc:spChg>
        <pc:spChg chg="add mod">
          <ac:chgData name="ROSS MONAGHAN - STUDENT" userId="437d5ef0-0a18-489e-8dc6-1572c226cd1f" providerId="ADAL" clId="{E113ED67-1CE0-4345-A0F4-3E11747D68C2}" dt="2021-05-13T22:26:26.517" v="504" actId="1076"/>
          <ac:spMkLst>
            <pc:docMk/>
            <pc:sldMk cId="2718855042" sldId="256"/>
            <ac:spMk id="25" creationId="{FABA9E7A-928B-47C6-8643-F98C7118AD00}"/>
          </ac:spMkLst>
        </pc:spChg>
        <pc:spChg chg="add mod ord">
          <ac:chgData name="ROSS MONAGHAN - STUDENT" userId="437d5ef0-0a18-489e-8dc6-1572c226cd1f" providerId="ADAL" clId="{E113ED67-1CE0-4345-A0F4-3E11747D68C2}" dt="2021-05-13T20:19:25.560" v="272" actId="207"/>
          <ac:spMkLst>
            <pc:docMk/>
            <pc:sldMk cId="2718855042" sldId="256"/>
            <ac:spMk id="26" creationId="{9F8A9D84-DA31-4D02-BCB1-A3A0A92E020E}"/>
          </ac:spMkLst>
        </pc:spChg>
        <pc:spChg chg="add mod">
          <ac:chgData name="ROSS MONAGHAN - STUDENT" userId="437d5ef0-0a18-489e-8dc6-1572c226cd1f" providerId="ADAL" clId="{E113ED67-1CE0-4345-A0F4-3E11747D68C2}" dt="2021-05-13T20:20:52.951" v="297" actId="20577"/>
          <ac:spMkLst>
            <pc:docMk/>
            <pc:sldMk cId="2718855042" sldId="256"/>
            <ac:spMk id="27" creationId="{32F9943B-F1F7-4359-8A6A-B432373D0052}"/>
          </ac:spMkLst>
        </pc:spChg>
        <pc:spChg chg="add del mod">
          <ac:chgData name="ROSS MONAGHAN - STUDENT" userId="437d5ef0-0a18-489e-8dc6-1572c226cd1f" providerId="ADAL" clId="{E113ED67-1CE0-4345-A0F4-3E11747D68C2}" dt="2021-05-13T20:25:20.300" v="355" actId="478"/>
          <ac:spMkLst>
            <pc:docMk/>
            <pc:sldMk cId="2718855042" sldId="256"/>
            <ac:spMk id="28" creationId="{13B5EFFC-84E5-446E-A9E9-B144F56D089A}"/>
          </ac:spMkLst>
        </pc:spChg>
        <pc:spChg chg="add mod">
          <ac:chgData name="ROSS MONAGHAN - STUDENT" userId="437d5ef0-0a18-489e-8dc6-1572c226cd1f" providerId="ADAL" clId="{E113ED67-1CE0-4345-A0F4-3E11747D68C2}" dt="2021-05-13T22:54:23.669" v="950" actId="1076"/>
          <ac:spMkLst>
            <pc:docMk/>
            <pc:sldMk cId="2718855042" sldId="256"/>
            <ac:spMk id="50" creationId="{5139D609-BC2B-4342-A04E-5A5E1BF5DE59}"/>
          </ac:spMkLst>
        </pc:spChg>
        <pc:spChg chg="add del mod">
          <ac:chgData name="ROSS MONAGHAN - STUDENT" userId="437d5ef0-0a18-489e-8dc6-1572c226cd1f" providerId="ADAL" clId="{E113ED67-1CE0-4345-A0F4-3E11747D68C2}" dt="2021-05-13T22:53:43.859" v="944" actId="478"/>
          <ac:spMkLst>
            <pc:docMk/>
            <pc:sldMk cId="2718855042" sldId="256"/>
            <ac:spMk id="51" creationId="{E7859055-54B8-4B28-A42D-134C1AA2157F}"/>
          </ac:spMkLst>
        </pc:spChg>
        <pc:spChg chg="add mod">
          <ac:chgData name="ROSS MONAGHAN - STUDENT" userId="437d5ef0-0a18-489e-8dc6-1572c226cd1f" providerId="ADAL" clId="{E113ED67-1CE0-4345-A0F4-3E11747D68C2}" dt="2021-05-13T23:33:36.035" v="1867" actId="20577"/>
          <ac:spMkLst>
            <pc:docMk/>
            <pc:sldMk cId="2718855042" sldId="256"/>
            <ac:spMk id="52" creationId="{8925E322-0E5F-4C36-B61D-C6E19A7CA35A}"/>
          </ac:spMkLst>
        </pc:spChg>
        <pc:spChg chg="add mod">
          <ac:chgData name="ROSS MONAGHAN - STUDENT" userId="437d5ef0-0a18-489e-8dc6-1572c226cd1f" providerId="ADAL" clId="{E113ED67-1CE0-4345-A0F4-3E11747D68C2}" dt="2021-05-13T23:34:43.742" v="2057" actId="313"/>
          <ac:spMkLst>
            <pc:docMk/>
            <pc:sldMk cId="2718855042" sldId="256"/>
            <ac:spMk id="53" creationId="{4E572028-F593-4AE7-9490-359E3C2C98F6}"/>
          </ac:spMkLst>
        </pc:spChg>
        <pc:spChg chg="add del mod">
          <ac:chgData name="ROSS MONAGHAN - STUDENT" userId="437d5ef0-0a18-489e-8dc6-1572c226cd1f" providerId="ADAL" clId="{E113ED67-1CE0-4345-A0F4-3E11747D68C2}" dt="2021-05-13T22:30:13.358" v="585"/>
          <ac:spMkLst>
            <pc:docMk/>
            <pc:sldMk cId="2718855042" sldId="256"/>
            <ac:spMk id="54" creationId="{BB9151E5-0D58-41AE-BD9E-697FCE382AC7}"/>
          </ac:spMkLst>
        </pc:spChg>
        <pc:spChg chg="add mod">
          <ac:chgData name="ROSS MONAGHAN - STUDENT" userId="437d5ef0-0a18-489e-8dc6-1572c226cd1f" providerId="ADAL" clId="{E113ED67-1CE0-4345-A0F4-3E11747D68C2}" dt="2021-05-13T22:52:30.552" v="905" actId="20577"/>
          <ac:spMkLst>
            <pc:docMk/>
            <pc:sldMk cId="2718855042" sldId="256"/>
            <ac:spMk id="55" creationId="{0E78F200-BEC4-4742-80BF-9DA8D089E241}"/>
          </ac:spMkLst>
        </pc:spChg>
        <pc:spChg chg="add mod">
          <ac:chgData name="ROSS MONAGHAN - STUDENT" userId="437d5ef0-0a18-489e-8dc6-1572c226cd1f" providerId="ADAL" clId="{E113ED67-1CE0-4345-A0F4-3E11747D68C2}" dt="2021-05-13T22:48:41.929" v="824" actId="20577"/>
          <ac:spMkLst>
            <pc:docMk/>
            <pc:sldMk cId="2718855042" sldId="256"/>
            <ac:spMk id="56" creationId="{D05F842B-F82B-41E5-813C-8BCF33698EEC}"/>
          </ac:spMkLst>
        </pc:spChg>
        <pc:spChg chg="add mod">
          <ac:chgData name="ROSS MONAGHAN - STUDENT" userId="437d5ef0-0a18-489e-8dc6-1572c226cd1f" providerId="ADAL" clId="{E113ED67-1CE0-4345-A0F4-3E11747D68C2}" dt="2021-05-13T22:51:04.503" v="896" actId="122"/>
          <ac:spMkLst>
            <pc:docMk/>
            <pc:sldMk cId="2718855042" sldId="256"/>
            <ac:spMk id="60" creationId="{3E93E8A7-6278-497A-91B1-54678506C219}"/>
          </ac:spMkLst>
        </pc:spChg>
        <pc:spChg chg="add mod">
          <ac:chgData name="ROSS MONAGHAN - STUDENT" userId="437d5ef0-0a18-489e-8dc6-1572c226cd1f" providerId="ADAL" clId="{E113ED67-1CE0-4345-A0F4-3E11747D68C2}" dt="2021-05-13T22:51:01.684" v="895" actId="122"/>
          <ac:spMkLst>
            <pc:docMk/>
            <pc:sldMk cId="2718855042" sldId="256"/>
            <ac:spMk id="63" creationId="{E465B6C6-72E9-4E23-B8ED-E737C03333D1}"/>
          </ac:spMkLst>
        </pc:spChg>
        <pc:spChg chg="add mod">
          <ac:chgData name="ROSS MONAGHAN - STUDENT" userId="437d5ef0-0a18-489e-8dc6-1572c226cd1f" providerId="ADAL" clId="{E113ED67-1CE0-4345-A0F4-3E11747D68C2}" dt="2021-05-13T22:50:57.195" v="894" actId="1076"/>
          <ac:spMkLst>
            <pc:docMk/>
            <pc:sldMk cId="2718855042" sldId="256"/>
            <ac:spMk id="64" creationId="{ABD03356-CD18-48B7-A0F0-9F48DEAC4A11}"/>
          </ac:spMkLst>
        </pc:spChg>
        <pc:picChg chg="del">
          <ac:chgData name="ROSS MONAGHAN - STUDENT" userId="437d5ef0-0a18-489e-8dc6-1572c226cd1f" providerId="ADAL" clId="{E113ED67-1CE0-4345-A0F4-3E11747D68C2}" dt="2021-05-13T19:30:56.223" v="0" actId="478"/>
          <ac:picMkLst>
            <pc:docMk/>
            <pc:sldMk cId="2718855042" sldId="256"/>
            <ac:picMk id="6" creationId="{7285B32B-8FC0-4BB1-91CA-446C613C49EB}"/>
          </ac:picMkLst>
        </pc:picChg>
        <pc:picChg chg="mod ord">
          <ac:chgData name="ROSS MONAGHAN - STUDENT" userId="437d5ef0-0a18-489e-8dc6-1572c226cd1f" providerId="ADAL" clId="{E113ED67-1CE0-4345-A0F4-3E11747D68C2}" dt="2021-05-13T20:19:30.751" v="273" actId="1076"/>
          <ac:picMkLst>
            <pc:docMk/>
            <pc:sldMk cId="2718855042" sldId="256"/>
            <ac:picMk id="11" creationId="{9C8C7241-E667-4FC5-9ED9-3C451E4C7739}"/>
          </ac:picMkLst>
        </pc:picChg>
        <pc:picChg chg="add del">
          <ac:chgData name="ROSS MONAGHAN - STUDENT" userId="437d5ef0-0a18-489e-8dc6-1572c226cd1f" providerId="ADAL" clId="{E113ED67-1CE0-4345-A0F4-3E11747D68C2}" dt="2021-05-13T20:22:29.942" v="337"/>
          <ac:picMkLst>
            <pc:docMk/>
            <pc:sldMk cId="2718855042" sldId="256"/>
            <ac:picMk id="29" creationId="{EB091DDE-A0E4-4973-A156-BFF37A317470}"/>
          </ac:picMkLst>
        </pc:picChg>
        <pc:picChg chg="add mod">
          <ac:chgData name="ROSS MONAGHAN - STUDENT" userId="437d5ef0-0a18-489e-8dc6-1572c226cd1f" providerId="ADAL" clId="{E113ED67-1CE0-4345-A0F4-3E11747D68C2}" dt="2021-05-13T20:32:03.383" v="406" actId="1076"/>
          <ac:picMkLst>
            <pc:docMk/>
            <pc:sldMk cId="2718855042" sldId="256"/>
            <ac:picMk id="31" creationId="{AD7C3E08-26F0-4AB6-A38E-FF9C46E23BF9}"/>
          </ac:picMkLst>
        </pc:picChg>
        <pc:picChg chg="add mod">
          <ac:chgData name="ROSS MONAGHAN - STUDENT" userId="437d5ef0-0a18-489e-8dc6-1572c226cd1f" providerId="ADAL" clId="{E113ED67-1CE0-4345-A0F4-3E11747D68C2}" dt="2021-05-13T20:32:12.775" v="409" actId="1076"/>
          <ac:picMkLst>
            <pc:docMk/>
            <pc:sldMk cId="2718855042" sldId="256"/>
            <ac:picMk id="33" creationId="{541FFC1A-829E-4966-8934-76E2E33F64E9}"/>
          </ac:picMkLst>
        </pc:picChg>
        <pc:picChg chg="add mod">
          <ac:chgData name="ROSS MONAGHAN - STUDENT" userId="437d5ef0-0a18-489e-8dc6-1572c226cd1f" providerId="ADAL" clId="{E113ED67-1CE0-4345-A0F4-3E11747D68C2}" dt="2021-05-13T20:31:41.664" v="398" actId="1076"/>
          <ac:picMkLst>
            <pc:docMk/>
            <pc:sldMk cId="2718855042" sldId="256"/>
            <ac:picMk id="35" creationId="{F7E45380-3B30-42F7-85B1-68E31FECB2C9}"/>
          </ac:picMkLst>
        </pc:picChg>
        <pc:picChg chg="add mod">
          <ac:chgData name="ROSS MONAGHAN - STUDENT" userId="437d5ef0-0a18-489e-8dc6-1572c226cd1f" providerId="ADAL" clId="{E113ED67-1CE0-4345-A0F4-3E11747D68C2}" dt="2021-05-13T20:32:22.424" v="412" actId="1076"/>
          <ac:picMkLst>
            <pc:docMk/>
            <pc:sldMk cId="2718855042" sldId="256"/>
            <ac:picMk id="37" creationId="{96F39781-F2F5-4DC6-99EB-5BB8D3AAB00F}"/>
          </ac:picMkLst>
        </pc:picChg>
        <pc:picChg chg="add del mod">
          <ac:chgData name="ROSS MONAGHAN - STUDENT" userId="437d5ef0-0a18-489e-8dc6-1572c226cd1f" providerId="ADAL" clId="{E113ED67-1CE0-4345-A0F4-3E11747D68C2}" dt="2021-05-13T20:28:02.372" v="367" actId="478"/>
          <ac:picMkLst>
            <pc:docMk/>
            <pc:sldMk cId="2718855042" sldId="256"/>
            <ac:picMk id="39" creationId="{BAFC6190-69F0-4834-910B-1EE48FF29D75}"/>
          </ac:picMkLst>
        </pc:picChg>
        <pc:picChg chg="add del mod">
          <ac:chgData name="ROSS MONAGHAN - STUDENT" userId="437d5ef0-0a18-489e-8dc6-1572c226cd1f" providerId="ADAL" clId="{E113ED67-1CE0-4345-A0F4-3E11747D68C2}" dt="2021-05-13T20:28:53.067" v="371" actId="478"/>
          <ac:picMkLst>
            <pc:docMk/>
            <pc:sldMk cId="2718855042" sldId="256"/>
            <ac:picMk id="41" creationId="{4C0EADF2-F2DF-4E0A-936B-96C6258EC734}"/>
          </ac:picMkLst>
        </pc:picChg>
        <pc:picChg chg="add mod">
          <ac:chgData name="ROSS MONAGHAN - STUDENT" userId="437d5ef0-0a18-489e-8dc6-1572c226cd1f" providerId="ADAL" clId="{E113ED67-1CE0-4345-A0F4-3E11747D68C2}" dt="2021-05-13T20:31:57.567" v="403" actId="14100"/>
          <ac:picMkLst>
            <pc:docMk/>
            <pc:sldMk cId="2718855042" sldId="256"/>
            <ac:picMk id="43" creationId="{EFC5DE0D-5F63-42FF-8B5F-07E6CF92671B}"/>
          </ac:picMkLst>
        </pc:picChg>
        <pc:picChg chg="add mod modCrop">
          <ac:chgData name="ROSS MONAGHAN - STUDENT" userId="437d5ef0-0a18-489e-8dc6-1572c226cd1f" providerId="ADAL" clId="{E113ED67-1CE0-4345-A0F4-3E11747D68C2}" dt="2021-05-13T23:15:06.535" v="1057" actId="1076"/>
          <ac:picMkLst>
            <pc:docMk/>
            <pc:sldMk cId="2718855042" sldId="256"/>
            <ac:picMk id="45" creationId="{64D30C76-BE0B-42FD-B8AD-9464506AFDA7}"/>
          </ac:picMkLst>
        </pc:picChg>
        <pc:picChg chg="add mod modCrop">
          <ac:chgData name="ROSS MONAGHAN - STUDENT" userId="437d5ef0-0a18-489e-8dc6-1572c226cd1f" providerId="ADAL" clId="{E113ED67-1CE0-4345-A0F4-3E11747D68C2}" dt="2021-05-13T22:25:18.609" v="476" actId="1076"/>
          <ac:picMkLst>
            <pc:docMk/>
            <pc:sldMk cId="2718855042" sldId="256"/>
            <ac:picMk id="47" creationId="{E2E561E9-1164-4DEE-9153-43D5AB8FF4C2}"/>
          </ac:picMkLst>
        </pc:picChg>
        <pc:picChg chg="add mod">
          <ac:chgData name="ROSS MONAGHAN - STUDENT" userId="437d5ef0-0a18-489e-8dc6-1572c226cd1f" providerId="ADAL" clId="{E113ED67-1CE0-4345-A0F4-3E11747D68C2}" dt="2021-05-13T22:49:26.137" v="840" actId="1076"/>
          <ac:picMkLst>
            <pc:docMk/>
            <pc:sldMk cId="2718855042" sldId="256"/>
            <ac:picMk id="48" creationId="{C9231C14-738D-4CD6-A2C0-C108B62E9703}"/>
          </ac:picMkLst>
        </pc:picChg>
        <pc:picChg chg="add mod">
          <ac:chgData name="ROSS MONAGHAN - STUDENT" userId="437d5ef0-0a18-489e-8dc6-1572c226cd1f" providerId="ADAL" clId="{E113ED67-1CE0-4345-A0F4-3E11747D68C2}" dt="2021-05-13T22:49:24.030" v="838" actId="1076"/>
          <ac:picMkLst>
            <pc:docMk/>
            <pc:sldMk cId="2718855042" sldId="256"/>
            <ac:picMk id="49" creationId="{4A4EC47C-3263-4F0D-B350-99A53F7B86EC}"/>
          </ac:picMkLst>
        </pc:picChg>
        <pc:picChg chg="add del mod">
          <ac:chgData name="ROSS MONAGHAN - STUDENT" userId="437d5ef0-0a18-489e-8dc6-1572c226cd1f" providerId="ADAL" clId="{E113ED67-1CE0-4345-A0F4-3E11747D68C2}" dt="2021-05-13T22:47:09.501" v="696" actId="478"/>
          <ac:picMkLst>
            <pc:docMk/>
            <pc:sldMk cId="2718855042" sldId="256"/>
            <ac:picMk id="57" creationId="{5DFA6194-CC56-4F19-BE1A-3D6F74412D8D}"/>
          </ac:picMkLst>
        </pc:picChg>
        <pc:picChg chg="add mod">
          <ac:chgData name="ROSS MONAGHAN - STUDENT" userId="437d5ef0-0a18-489e-8dc6-1572c226cd1f" providerId="ADAL" clId="{E113ED67-1CE0-4345-A0F4-3E11747D68C2}" dt="2021-05-13T22:49:22.108" v="837" actId="1076"/>
          <ac:picMkLst>
            <pc:docMk/>
            <pc:sldMk cId="2718855042" sldId="256"/>
            <ac:picMk id="58" creationId="{113835FE-D959-4861-BC25-801478BFBFCA}"/>
          </ac:picMkLst>
        </pc:picChg>
        <pc:picChg chg="add del mod">
          <ac:chgData name="ROSS MONAGHAN - STUDENT" userId="437d5ef0-0a18-489e-8dc6-1572c226cd1f" providerId="ADAL" clId="{E113ED67-1CE0-4345-A0F4-3E11747D68C2}" dt="2021-05-13T22:47:01.783" v="691" actId="478"/>
          <ac:picMkLst>
            <pc:docMk/>
            <pc:sldMk cId="2718855042" sldId="256"/>
            <ac:picMk id="59" creationId="{185B96CF-E485-489D-BFD0-BA44E6293570}"/>
          </ac:picMkLst>
        </pc:picChg>
        <pc:picChg chg="add del mod">
          <ac:chgData name="ROSS MONAGHAN - STUDENT" userId="437d5ef0-0a18-489e-8dc6-1572c226cd1f" providerId="ADAL" clId="{E113ED67-1CE0-4345-A0F4-3E11747D68C2}" dt="2021-05-13T20:22:36.232" v="343"/>
          <ac:picMkLst>
            <pc:docMk/>
            <pc:sldMk cId="2718855042" sldId="256"/>
            <ac:picMk id="1028" creationId="{A7D3F566-14C4-4566-B90D-576DE33D38FD}"/>
          </ac:picMkLst>
        </pc:picChg>
        <pc:picChg chg="add del mod">
          <ac:chgData name="ROSS MONAGHAN - STUDENT" userId="437d5ef0-0a18-489e-8dc6-1572c226cd1f" providerId="ADAL" clId="{E113ED67-1CE0-4345-A0F4-3E11747D68C2}" dt="2021-05-13T21:04:25.567" v="417"/>
          <ac:picMkLst>
            <pc:docMk/>
            <pc:sldMk cId="2718855042" sldId="256"/>
            <ac:picMk id="1030" creationId="{B27E018E-9D52-4AFE-87E6-4FB528B50FA6}"/>
          </ac:picMkLst>
        </pc:picChg>
      </pc:sldChg>
      <pc:sldChg chg="add del setBg">
        <pc:chgData name="ROSS MONAGHAN - STUDENT" userId="437d5ef0-0a18-489e-8dc6-1572c226cd1f" providerId="ADAL" clId="{E113ED67-1CE0-4345-A0F4-3E11747D68C2}" dt="2021-05-13T23:28:59.771" v="1428"/>
        <pc:sldMkLst>
          <pc:docMk/>
          <pc:sldMk cId="300812563" sldId="257"/>
        </pc:sldMkLst>
      </pc:sldChg>
    </pc:docChg>
  </pc:docChgLst>
  <pc:docChgLst>
    <pc:chgData name="ROSS MONAGHAN - STUDENT" userId="437d5ef0-0a18-489e-8dc6-1572c226cd1f" providerId="ADAL" clId="{0B4BD7A0-FC59-42AE-B47E-742D93FEF3D9}"/>
    <pc:docChg chg="undo custSel addSld modSld modMainMaster">
      <pc:chgData name="ROSS MONAGHAN - STUDENT" userId="437d5ef0-0a18-489e-8dc6-1572c226cd1f" providerId="ADAL" clId="{0B4BD7A0-FC59-42AE-B47E-742D93FEF3D9}" dt="2021-02-23T14:16:48.951" v="54" actId="478"/>
      <pc:docMkLst>
        <pc:docMk/>
      </pc:docMkLst>
      <pc:sldChg chg="addSp delSp modSp new mod">
        <pc:chgData name="ROSS MONAGHAN - STUDENT" userId="437d5ef0-0a18-489e-8dc6-1572c226cd1f" providerId="ADAL" clId="{0B4BD7A0-FC59-42AE-B47E-742D93FEF3D9}" dt="2021-02-23T14:16:48.951" v="54" actId="478"/>
        <pc:sldMkLst>
          <pc:docMk/>
          <pc:sldMk cId="62984794" sldId="256"/>
        </pc:sldMkLst>
        <pc:spChg chg="del">
          <ac:chgData name="ROSS MONAGHAN - STUDENT" userId="437d5ef0-0a18-489e-8dc6-1572c226cd1f" providerId="ADAL" clId="{0B4BD7A0-FC59-42AE-B47E-742D93FEF3D9}" dt="2021-02-23T14:06:50.923" v="1" actId="478"/>
          <ac:spMkLst>
            <pc:docMk/>
            <pc:sldMk cId="62984794" sldId="256"/>
            <ac:spMk id="2" creationId="{1B6B977D-C9D7-455E-9F1F-B378DD5942F9}"/>
          </ac:spMkLst>
        </pc:spChg>
        <pc:spChg chg="del">
          <ac:chgData name="ROSS MONAGHAN - STUDENT" userId="437d5ef0-0a18-489e-8dc6-1572c226cd1f" providerId="ADAL" clId="{0B4BD7A0-FC59-42AE-B47E-742D93FEF3D9}" dt="2021-02-23T14:06:57.321" v="2" actId="478"/>
          <ac:spMkLst>
            <pc:docMk/>
            <pc:sldMk cId="62984794" sldId="256"/>
            <ac:spMk id="3" creationId="{B1F814D4-D0E8-45A6-95FF-9EC8CEF2CFEE}"/>
          </ac:spMkLst>
        </pc:spChg>
        <pc:spChg chg="add del mod">
          <ac:chgData name="ROSS MONAGHAN - STUDENT" userId="437d5ef0-0a18-489e-8dc6-1572c226cd1f" providerId="ADAL" clId="{0B4BD7A0-FC59-42AE-B47E-742D93FEF3D9}" dt="2021-02-23T14:16:48.335" v="53" actId="478"/>
          <ac:spMkLst>
            <pc:docMk/>
            <pc:sldMk cId="62984794" sldId="256"/>
            <ac:spMk id="6" creationId="{14510B31-4ECB-4C88-8DE8-3231A7E92FBA}"/>
          </ac:spMkLst>
        </pc:spChg>
        <pc:spChg chg="add del mod">
          <ac:chgData name="ROSS MONAGHAN - STUDENT" userId="437d5ef0-0a18-489e-8dc6-1572c226cd1f" providerId="ADAL" clId="{0B4BD7A0-FC59-42AE-B47E-742D93FEF3D9}" dt="2021-02-23T14:16:47.508" v="52" actId="478"/>
          <ac:spMkLst>
            <pc:docMk/>
            <pc:sldMk cId="62984794" sldId="256"/>
            <ac:spMk id="7" creationId="{DF1D6699-F804-4DDD-8DE9-ECEBA8141CF3}"/>
          </ac:spMkLst>
        </pc:spChg>
        <pc:spChg chg="add del mod">
          <ac:chgData name="ROSS MONAGHAN - STUDENT" userId="437d5ef0-0a18-489e-8dc6-1572c226cd1f" providerId="ADAL" clId="{0B4BD7A0-FC59-42AE-B47E-742D93FEF3D9}" dt="2021-02-23T14:16:48.951" v="54" actId="478"/>
          <ac:spMkLst>
            <pc:docMk/>
            <pc:sldMk cId="62984794" sldId="256"/>
            <ac:spMk id="8" creationId="{1F8CD435-FE59-40C9-99D4-D0ADB76A21C3}"/>
          </ac:spMkLst>
        </pc:spChg>
        <pc:spChg chg="add del mod">
          <ac:chgData name="ROSS MONAGHAN - STUDENT" userId="437d5ef0-0a18-489e-8dc6-1572c226cd1f" providerId="ADAL" clId="{0B4BD7A0-FC59-42AE-B47E-742D93FEF3D9}" dt="2021-02-23T14:15:55.946" v="45" actId="478"/>
          <ac:spMkLst>
            <pc:docMk/>
            <pc:sldMk cId="62984794" sldId="256"/>
            <ac:spMk id="9" creationId="{12505223-0FB9-4D61-B9EC-4E87734D2747}"/>
          </ac:spMkLst>
        </pc:spChg>
        <pc:picChg chg="add del mod">
          <ac:chgData name="ROSS MONAGHAN - STUDENT" userId="437d5ef0-0a18-489e-8dc6-1572c226cd1f" providerId="ADAL" clId="{0B4BD7A0-FC59-42AE-B47E-742D93FEF3D9}" dt="2021-02-23T14:13:17.255" v="19" actId="478"/>
          <ac:picMkLst>
            <pc:docMk/>
            <pc:sldMk cId="62984794" sldId="256"/>
            <ac:picMk id="5" creationId="{2B212B5A-D5C0-4EC5-A76E-360C753EADFF}"/>
          </ac:picMkLst>
        </pc:picChg>
      </pc:sldChg>
      <pc:sldMasterChg chg="modSp modSldLayout">
        <pc:chgData name="ROSS MONAGHAN - STUDENT" userId="437d5ef0-0a18-489e-8dc6-1572c226cd1f" providerId="ADAL" clId="{0B4BD7A0-FC59-42AE-B47E-742D93FEF3D9}" dt="2021-02-23T14:09:22.702" v="6"/>
        <pc:sldMasterMkLst>
          <pc:docMk/>
          <pc:sldMasterMk cId="20478218" sldId="2147483660"/>
        </pc:sldMasterMkLst>
        <pc:spChg chg="mod">
          <ac:chgData name="ROSS MONAGHAN - STUDENT" userId="437d5ef0-0a18-489e-8dc6-1572c226cd1f" providerId="ADAL" clId="{0B4BD7A0-FC59-42AE-B47E-742D93FEF3D9}" dt="2021-02-23T14:09:22.702" v="6"/>
          <ac:spMkLst>
            <pc:docMk/>
            <pc:sldMasterMk cId="20478218" sldId="2147483660"/>
            <ac:spMk id="2" creationId="{00000000-0000-0000-0000-000000000000}"/>
          </ac:spMkLst>
        </pc:spChg>
        <pc:spChg chg="mod">
          <ac:chgData name="ROSS MONAGHAN - STUDENT" userId="437d5ef0-0a18-489e-8dc6-1572c226cd1f" providerId="ADAL" clId="{0B4BD7A0-FC59-42AE-B47E-742D93FEF3D9}" dt="2021-02-23T14:09:22.702" v="6"/>
          <ac:spMkLst>
            <pc:docMk/>
            <pc:sldMasterMk cId="20478218" sldId="2147483660"/>
            <ac:spMk id="3" creationId="{00000000-0000-0000-0000-000000000000}"/>
          </ac:spMkLst>
        </pc:spChg>
        <pc:spChg chg="mod">
          <ac:chgData name="ROSS MONAGHAN - STUDENT" userId="437d5ef0-0a18-489e-8dc6-1572c226cd1f" providerId="ADAL" clId="{0B4BD7A0-FC59-42AE-B47E-742D93FEF3D9}" dt="2021-02-23T14:09:22.702" v="6"/>
          <ac:spMkLst>
            <pc:docMk/>
            <pc:sldMasterMk cId="20478218" sldId="2147483660"/>
            <ac:spMk id="4" creationId="{00000000-0000-0000-0000-000000000000}"/>
          </ac:spMkLst>
        </pc:spChg>
        <pc:spChg chg="mod">
          <ac:chgData name="ROSS MONAGHAN - STUDENT" userId="437d5ef0-0a18-489e-8dc6-1572c226cd1f" providerId="ADAL" clId="{0B4BD7A0-FC59-42AE-B47E-742D93FEF3D9}" dt="2021-02-23T14:09:22.702" v="6"/>
          <ac:spMkLst>
            <pc:docMk/>
            <pc:sldMasterMk cId="20478218" sldId="2147483660"/>
            <ac:spMk id="5" creationId="{00000000-0000-0000-0000-000000000000}"/>
          </ac:spMkLst>
        </pc:spChg>
        <pc:spChg chg="mod">
          <ac:chgData name="ROSS MONAGHAN - STUDENT" userId="437d5ef0-0a18-489e-8dc6-1572c226cd1f" providerId="ADAL" clId="{0B4BD7A0-FC59-42AE-B47E-742D93FEF3D9}" dt="2021-02-23T14:09:22.702" v="6"/>
          <ac:spMkLst>
            <pc:docMk/>
            <pc:sldMasterMk cId="20478218" sldId="2147483660"/>
            <ac:spMk id="6" creationId="{00000000-0000-0000-0000-000000000000}"/>
          </ac:spMkLst>
        </pc:spChg>
        <pc:sldLayoutChg chg="modSp">
          <pc:chgData name="ROSS MONAGHAN - STUDENT" userId="437d5ef0-0a18-489e-8dc6-1572c226cd1f" providerId="ADAL" clId="{0B4BD7A0-FC59-42AE-B47E-742D93FEF3D9}" dt="2021-02-23T14:09:22.702" v="6"/>
          <pc:sldLayoutMkLst>
            <pc:docMk/>
            <pc:sldMasterMk cId="20478218" sldId="2147483660"/>
            <pc:sldLayoutMk cId="1752708207" sldId="2147483661"/>
          </pc:sldLayoutMkLst>
          <pc:spChg chg="mod">
            <ac:chgData name="ROSS MONAGHAN - STUDENT" userId="437d5ef0-0a18-489e-8dc6-1572c226cd1f" providerId="ADAL" clId="{0B4BD7A0-FC59-42AE-B47E-742D93FEF3D9}" dt="2021-02-23T14:09:22.702" v="6"/>
            <ac:spMkLst>
              <pc:docMk/>
              <pc:sldMasterMk cId="20478218" sldId="2147483660"/>
              <pc:sldLayoutMk cId="1752708207" sldId="2147483661"/>
              <ac:spMk id="2" creationId="{00000000-0000-0000-0000-000000000000}"/>
            </ac:spMkLst>
          </pc:spChg>
          <pc:spChg chg="mod">
            <ac:chgData name="ROSS MONAGHAN - STUDENT" userId="437d5ef0-0a18-489e-8dc6-1572c226cd1f" providerId="ADAL" clId="{0B4BD7A0-FC59-42AE-B47E-742D93FEF3D9}" dt="2021-02-23T14:09:22.702" v="6"/>
            <ac:spMkLst>
              <pc:docMk/>
              <pc:sldMasterMk cId="20478218" sldId="2147483660"/>
              <pc:sldLayoutMk cId="1752708207" sldId="2147483661"/>
              <ac:spMk id="3" creationId="{00000000-0000-0000-0000-000000000000}"/>
            </ac:spMkLst>
          </pc:spChg>
        </pc:sldLayoutChg>
        <pc:sldLayoutChg chg="modSp">
          <pc:chgData name="ROSS MONAGHAN - STUDENT" userId="437d5ef0-0a18-489e-8dc6-1572c226cd1f" providerId="ADAL" clId="{0B4BD7A0-FC59-42AE-B47E-742D93FEF3D9}" dt="2021-02-23T14:09:22.702" v="6"/>
          <pc:sldLayoutMkLst>
            <pc:docMk/>
            <pc:sldMasterMk cId="20478218" sldId="2147483660"/>
            <pc:sldLayoutMk cId="4254756699" sldId="2147483663"/>
          </pc:sldLayoutMkLst>
          <pc:spChg chg="mod">
            <ac:chgData name="ROSS MONAGHAN - STUDENT" userId="437d5ef0-0a18-489e-8dc6-1572c226cd1f" providerId="ADAL" clId="{0B4BD7A0-FC59-42AE-B47E-742D93FEF3D9}" dt="2021-02-23T14:09:22.702" v="6"/>
            <ac:spMkLst>
              <pc:docMk/>
              <pc:sldMasterMk cId="20478218" sldId="2147483660"/>
              <pc:sldLayoutMk cId="4254756699" sldId="2147483663"/>
              <ac:spMk id="2" creationId="{00000000-0000-0000-0000-000000000000}"/>
            </ac:spMkLst>
          </pc:spChg>
          <pc:spChg chg="mod">
            <ac:chgData name="ROSS MONAGHAN - STUDENT" userId="437d5ef0-0a18-489e-8dc6-1572c226cd1f" providerId="ADAL" clId="{0B4BD7A0-FC59-42AE-B47E-742D93FEF3D9}" dt="2021-02-23T14:09:22.702" v="6"/>
            <ac:spMkLst>
              <pc:docMk/>
              <pc:sldMasterMk cId="20478218" sldId="2147483660"/>
              <pc:sldLayoutMk cId="4254756699" sldId="2147483663"/>
              <ac:spMk id="3" creationId="{00000000-0000-0000-0000-000000000000}"/>
            </ac:spMkLst>
          </pc:spChg>
        </pc:sldLayoutChg>
        <pc:sldLayoutChg chg="modSp">
          <pc:chgData name="ROSS MONAGHAN - STUDENT" userId="437d5ef0-0a18-489e-8dc6-1572c226cd1f" providerId="ADAL" clId="{0B4BD7A0-FC59-42AE-B47E-742D93FEF3D9}" dt="2021-02-23T14:09:22.702" v="6"/>
          <pc:sldLayoutMkLst>
            <pc:docMk/>
            <pc:sldMasterMk cId="20478218" sldId="2147483660"/>
            <pc:sldLayoutMk cId="2192989740" sldId="2147483664"/>
          </pc:sldLayoutMkLst>
          <pc:spChg chg="mod">
            <ac:chgData name="ROSS MONAGHAN - STUDENT" userId="437d5ef0-0a18-489e-8dc6-1572c226cd1f" providerId="ADAL" clId="{0B4BD7A0-FC59-42AE-B47E-742D93FEF3D9}" dt="2021-02-23T14:09:22.702" v="6"/>
            <ac:spMkLst>
              <pc:docMk/>
              <pc:sldMasterMk cId="20478218" sldId="2147483660"/>
              <pc:sldLayoutMk cId="2192989740" sldId="2147483664"/>
              <ac:spMk id="3" creationId="{00000000-0000-0000-0000-000000000000}"/>
            </ac:spMkLst>
          </pc:spChg>
          <pc:spChg chg="mod">
            <ac:chgData name="ROSS MONAGHAN - STUDENT" userId="437d5ef0-0a18-489e-8dc6-1572c226cd1f" providerId="ADAL" clId="{0B4BD7A0-FC59-42AE-B47E-742D93FEF3D9}" dt="2021-02-23T14:09:22.702" v="6"/>
            <ac:spMkLst>
              <pc:docMk/>
              <pc:sldMasterMk cId="20478218" sldId="2147483660"/>
              <pc:sldLayoutMk cId="2192989740" sldId="2147483664"/>
              <ac:spMk id="4" creationId="{00000000-0000-0000-0000-000000000000}"/>
            </ac:spMkLst>
          </pc:spChg>
        </pc:sldLayoutChg>
        <pc:sldLayoutChg chg="modSp">
          <pc:chgData name="ROSS MONAGHAN - STUDENT" userId="437d5ef0-0a18-489e-8dc6-1572c226cd1f" providerId="ADAL" clId="{0B4BD7A0-FC59-42AE-B47E-742D93FEF3D9}" dt="2021-02-23T14:09:22.702" v="6"/>
          <pc:sldLayoutMkLst>
            <pc:docMk/>
            <pc:sldMasterMk cId="20478218" sldId="2147483660"/>
            <pc:sldLayoutMk cId="1910201427" sldId="2147483665"/>
          </pc:sldLayoutMkLst>
          <pc:spChg chg="mod">
            <ac:chgData name="ROSS MONAGHAN - STUDENT" userId="437d5ef0-0a18-489e-8dc6-1572c226cd1f" providerId="ADAL" clId="{0B4BD7A0-FC59-42AE-B47E-742D93FEF3D9}" dt="2021-02-23T14:09:22.702" v="6"/>
            <ac:spMkLst>
              <pc:docMk/>
              <pc:sldMasterMk cId="20478218" sldId="2147483660"/>
              <pc:sldLayoutMk cId="1910201427" sldId="2147483665"/>
              <ac:spMk id="2" creationId="{00000000-0000-0000-0000-000000000000}"/>
            </ac:spMkLst>
          </pc:spChg>
          <pc:spChg chg="mod">
            <ac:chgData name="ROSS MONAGHAN - STUDENT" userId="437d5ef0-0a18-489e-8dc6-1572c226cd1f" providerId="ADAL" clId="{0B4BD7A0-FC59-42AE-B47E-742D93FEF3D9}" dt="2021-02-23T14:09:22.702" v="6"/>
            <ac:spMkLst>
              <pc:docMk/>
              <pc:sldMasterMk cId="20478218" sldId="2147483660"/>
              <pc:sldLayoutMk cId="1910201427" sldId="2147483665"/>
              <ac:spMk id="3" creationId="{00000000-0000-0000-0000-000000000000}"/>
            </ac:spMkLst>
          </pc:spChg>
          <pc:spChg chg="mod">
            <ac:chgData name="ROSS MONAGHAN - STUDENT" userId="437d5ef0-0a18-489e-8dc6-1572c226cd1f" providerId="ADAL" clId="{0B4BD7A0-FC59-42AE-B47E-742D93FEF3D9}" dt="2021-02-23T14:09:22.702" v="6"/>
            <ac:spMkLst>
              <pc:docMk/>
              <pc:sldMasterMk cId="20478218" sldId="2147483660"/>
              <pc:sldLayoutMk cId="1910201427" sldId="2147483665"/>
              <ac:spMk id="4" creationId="{00000000-0000-0000-0000-000000000000}"/>
            </ac:spMkLst>
          </pc:spChg>
          <pc:spChg chg="mod">
            <ac:chgData name="ROSS MONAGHAN - STUDENT" userId="437d5ef0-0a18-489e-8dc6-1572c226cd1f" providerId="ADAL" clId="{0B4BD7A0-FC59-42AE-B47E-742D93FEF3D9}" dt="2021-02-23T14:09:22.702" v="6"/>
            <ac:spMkLst>
              <pc:docMk/>
              <pc:sldMasterMk cId="20478218" sldId="2147483660"/>
              <pc:sldLayoutMk cId="1910201427" sldId="2147483665"/>
              <ac:spMk id="5" creationId="{00000000-0000-0000-0000-000000000000}"/>
            </ac:spMkLst>
          </pc:spChg>
          <pc:spChg chg="mod">
            <ac:chgData name="ROSS MONAGHAN - STUDENT" userId="437d5ef0-0a18-489e-8dc6-1572c226cd1f" providerId="ADAL" clId="{0B4BD7A0-FC59-42AE-B47E-742D93FEF3D9}" dt="2021-02-23T14:09:22.702" v="6"/>
            <ac:spMkLst>
              <pc:docMk/>
              <pc:sldMasterMk cId="20478218" sldId="2147483660"/>
              <pc:sldLayoutMk cId="1910201427" sldId="2147483665"/>
              <ac:spMk id="6" creationId="{00000000-0000-0000-0000-000000000000}"/>
            </ac:spMkLst>
          </pc:spChg>
        </pc:sldLayoutChg>
        <pc:sldLayoutChg chg="modSp">
          <pc:chgData name="ROSS MONAGHAN - STUDENT" userId="437d5ef0-0a18-489e-8dc6-1572c226cd1f" providerId="ADAL" clId="{0B4BD7A0-FC59-42AE-B47E-742D93FEF3D9}" dt="2021-02-23T14:09:22.702" v="6"/>
          <pc:sldLayoutMkLst>
            <pc:docMk/>
            <pc:sldMasterMk cId="20478218" sldId="2147483660"/>
            <pc:sldLayoutMk cId="306463302" sldId="2147483668"/>
          </pc:sldLayoutMkLst>
          <pc:spChg chg="mod">
            <ac:chgData name="ROSS MONAGHAN - STUDENT" userId="437d5ef0-0a18-489e-8dc6-1572c226cd1f" providerId="ADAL" clId="{0B4BD7A0-FC59-42AE-B47E-742D93FEF3D9}" dt="2021-02-23T14:09:22.702" v="6"/>
            <ac:spMkLst>
              <pc:docMk/>
              <pc:sldMasterMk cId="20478218" sldId="2147483660"/>
              <pc:sldLayoutMk cId="306463302" sldId="2147483668"/>
              <ac:spMk id="2" creationId="{00000000-0000-0000-0000-000000000000}"/>
            </ac:spMkLst>
          </pc:spChg>
          <pc:spChg chg="mod">
            <ac:chgData name="ROSS MONAGHAN - STUDENT" userId="437d5ef0-0a18-489e-8dc6-1572c226cd1f" providerId="ADAL" clId="{0B4BD7A0-FC59-42AE-B47E-742D93FEF3D9}" dt="2021-02-23T14:09:22.702" v="6"/>
            <ac:spMkLst>
              <pc:docMk/>
              <pc:sldMasterMk cId="20478218" sldId="2147483660"/>
              <pc:sldLayoutMk cId="306463302" sldId="2147483668"/>
              <ac:spMk id="3" creationId="{00000000-0000-0000-0000-000000000000}"/>
            </ac:spMkLst>
          </pc:spChg>
          <pc:spChg chg="mod">
            <ac:chgData name="ROSS MONAGHAN - STUDENT" userId="437d5ef0-0a18-489e-8dc6-1572c226cd1f" providerId="ADAL" clId="{0B4BD7A0-FC59-42AE-B47E-742D93FEF3D9}" dt="2021-02-23T14:09:22.702" v="6"/>
            <ac:spMkLst>
              <pc:docMk/>
              <pc:sldMasterMk cId="20478218" sldId="2147483660"/>
              <pc:sldLayoutMk cId="306463302" sldId="2147483668"/>
              <ac:spMk id="4" creationId="{00000000-0000-0000-0000-000000000000}"/>
            </ac:spMkLst>
          </pc:spChg>
        </pc:sldLayoutChg>
        <pc:sldLayoutChg chg="modSp">
          <pc:chgData name="ROSS MONAGHAN - STUDENT" userId="437d5ef0-0a18-489e-8dc6-1572c226cd1f" providerId="ADAL" clId="{0B4BD7A0-FC59-42AE-B47E-742D93FEF3D9}" dt="2021-02-23T14:09:22.702" v="6"/>
          <pc:sldLayoutMkLst>
            <pc:docMk/>
            <pc:sldMasterMk cId="20478218" sldId="2147483660"/>
            <pc:sldLayoutMk cId="517471691" sldId="2147483669"/>
          </pc:sldLayoutMkLst>
          <pc:spChg chg="mod">
            <ac:chgData name="ROSS MONAGHAN - STUDENT" userId="437d5ef0-0a18-489e-8dc6-1572c226cd1f" providerId="ADAL" clId="{0B4BD7A0-FC59-42AE-B47E-742D93FEF3D9}" dt="2021-02-23T14:09:22.702" v="6"/>
            <ac:spMkLst>
              <pc:docMk/>
              <pc:sldMasterMk cId="20478218" sldId="2147483660"/>
              <pc:sldLayoutMk cId="517471691" sldId="2147483669"/>
              <ac:spMk id="2" creationId="{00000000-0000-0000-0000-000000000000}"/>
            </ac:spMkLst>
          </pc:spChg>
          <pc:spChg chg="mod">
            <ac:chgData name="ROSS MONAGHAN - STUDENT" userId="437d5ef0-0a18-489e-8dc6-1572c226cd1f" providerId="ADAL" clId="{0B4BD7A0-FC59-42AE-B47E-742D93FEF3D9}" dt="2021-02-23T14:09:22.702" v="6"/>
            <ac:spMkLst>
              <pc:docMk/>
              <pc:sldMasterMk cId="20478218" sldId="2147483660"/>
              <pc:sldLayoutMk cId="517471691" sldId="2147483669"/>
              <ac:spMk id="3" creationId="{00000000-0000-0000-0000-000000000000}"/>
            </ac:spMkLst>
          </pc:spChg>
          <pc:spChg chg="mod">
            <ac:chgData name="ROSS MONAGHAN - STUDENT" userId="437d5ef0-0a18-489e-8dc6-1572c226cd1f" providerId="ADAL" clId="{0B4BD7A0-FC59-42AE-B47E-742D93FEF3D9}" dt="2021-02-23T14:09:22.702" v="6"/>
            <ac:spMkLst>
              <pc:docMk/>
              <pc:sldMasterMk cId="20478218" sldId="2147483660"/>
              <pc:sldLayoutMk cId="517471691" sldId="2147483669"/>
              <ac:spMk id="4" creationId="{00000000-0000-0000-0000-000000000000}"/>
            </ac:spMkLst>
          </pc:spChg>
        </pc:sldLayoutChg>
        <pc:sldLayoutChg chg="modSp">
          <pc:chgData name="ROSS MONAGHAN - STUDENT" userId="437d5ef0-0a18-489e-8dc6-1572c226cd1f" providerId="ADAL" clId="{0B4BD7A0-FC59-42AE-B47E-742D93FEF3D9}" dt="2021-02-23T14:09:22.702" v="6"/>
          <pc:sldLayoutMkLst>
            <pc:docMk/>
            <pc:sldMasterMk cId="20478218" sldId="2147483660"/>
            <pc:sldLayoutMk cId="1049518392" sldId="2147483671"/>
          </pc:sldLayoutMkLst>
          <pc:spChg chg="mod">
            <ac:chgData name="ROSS MONAGHAN - STUDENT" userId="437d5ef0-0a18-489e-8dc6-1572c226cd1f" providerId="ADAL" clId="{0B4BD7A0-FC59-42AE-B47E-742D93FEF3D9}" dt="2021-02-23T14:09:22.702" v="6"/>
            <ac:spMkLst>
              <pc:docMk/>
              <pc:sldMasterMk cId="20478218" sldId="2147483660"/>
              <pc:sldLayoutMk cId="1049518392" sldId="2147483671"/>
              <ac:spMk id="2" creationId="{00000000-0000-0000-0000-000000000000}"/>
            </ac:spMkLst>
          </pc:spChg>
          <pc:spChg chg="mod">
            <ac:chgData name="ROSS MONAGHAN - STUDENT" userId="437d5ef0-0a18-489e-8dc6-1572c226cd1f" providerId="ADAL" clId="{0B4BD7A0-FC59-42AE-B47E-742D93FEF3D9}" dt="2021-02-23T14:09:22.702" v="6"/>
            <ac:spMkLst>
              <pc:docMk/>
              <pc:sldMasterMk cId="20478218" sldId="2147483660"/>
              <pc:sldLayoutMk cId="1049518392" sldId="2147483671"/>
              <ac:spMk id="3" creationId="{00000000-0000-0000-0000-000000000000}"/>
            </ac:spMkLst>
          </pc:spChg>
        </pc:sldLayoutChg>
      </pc:sldMasterChg>
    </pc:docChg>
  </pc:docChgLst>
</pc:chgInfo>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92FCCDA-B358-4D50-8237-7343D0ECEF24}" type="datetimeFigureOut">
              <a:rPr lang="en-IE" smtClean="0"/>
              <a:t>13/05/2021</a:t>
            </a:fld>
            <a:endParaRPr lang="en-I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EB5AB3-9C76-48CE-BD1A-280D320CC9A8}" type="slidenum">
              <a:rPr lang="en-IE" smtClean="0"/>
              <a:t>‹#›</a:t>
            </a:fld>
            <a:endParaRPr lang="en-IE"/>
          </a:p>
        </p:txBody>
      </p:sp>
    </p:spTree>
    <p:extLst>
      <p:ext uri="{BB962C8B-B14F-4D97-AF65-F5344CB8AC3E}">
        <p14:creationId xmlns:p14="http://schemas.microsoft.com/office/powerpoint/2010/main" val="32257519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Slide Number Placeholder 3"/>
          <p:cNvSpPr>
            <a:spLocks noGrp="1"/>
          </p:cNvSpPr>
          <p:nvPr>
            <p:ph type="sldNum" sz="quarter" idx="5"/>
          </p:nvPr>
        </p:nvSpPr>
        <p:spPr/>
        <p:txBody>
          <a:bodyPr/>
          <a:lstStyle/>
          <a:p>
            <a:fld id="{F9EB5AB3-9C76-48CE-BD1A-280D320CC9A8}" type="slidenum">
              <a:rPr lang="en-IE" smtClean="0"/>
              <a:t>1</a:t>
            </a:fld>
            <a:endParaRPr lang="en-IE"/>
          </a:p>
        </p:txBody>
      </p:sp>
    </p:spTree>
    <p:extLst>
      <p:ext uri="{BB962C8B-B14F-4D97-AF65-F5344CB8AC3E}">
        <p14:creationId xmlns:p14="http://schemas.microsoft.com/office/powerpoint/2010/main" val="9870514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709267" y="1995312"/>
            <a:ext cx="16255604" cy="4244622"/>
          </a:xfrm>
        </p:spPr>
        <p:txBody>
          <a:bodyPr anchor="b"/>
          <a:lstStyle>
            <a:lvl1pPr algn="ctr">
              <a:defRPr sz="10666"/>
            </a:lvl1pPr>
          </a:lstStyle>
          <a:p>
            <a:r>
              <a:rPr lang="en-US"/>
              <a:t>Click to edit Master title style</a:t>
            </a:r>
            <a:endParaRPr lang="en-US" dirty="0"/>
          </a:p>
        </p:txBody>
      </p:sp>
      <p:sp>
        <p:nvSpPr>
          <p:cNvPr id="3" name="Subtitle 2"/>
          <p:cNvSpPr>
            <a:spLocks noGrp="1"/>
          </p:cNvSpPr>
          <p:nvPr>
            <p:ph type="subTitle" idx="1"/>
          </p:nvPr>
        </p:nvSpPr>
        <p:spPr>
          <a:xfrm>
            <a:off x="2709267" y="6403623"/>
            <a:ext cx="16255604" cy="2943577"/>
          </a:xfrm>
        </p:spPr>
        <p:txBody>
          <a:bodyPr/>
          <a:lstStyle>
            <a:lvl1pPr marL="0" indent="0" algn="ctr">
              <a:buNone/>
              <a:defRPr sz="4266"/>
            </a:lvl1pPr>
            <a:lvl2pPr marL="812764" indent="0" algn="ctr">
              <a:buNone/>
              <a:defRPr sz="3555"/>
            </a:lvl2pPr>
            <a:lvl3pPr marL="1625529" indent="0" algn="ctr">
              <a:buNone/>
              <a:defRPr sz="3200"/>
            </a:lvl3pPr>
            <a:lvl4pPr marL="2438293" indent="0" algn="ctr">
              <a:buNone/>
              <a:defRPr sz="2844"/>
            </a:lvl4pPr>
            <a:lvl5pPr marL="3251058" indent="0" algn="ctr">
              <a:buNone/>
              <a:defRPr sz="2844"/>
            </a:lvl5pPr>
            <a:lvl6pPr marL="4063822" indent="0" algn="ctr">
              <a:buNone/>
              <a:defRPr sz="2844"/>
            </a:lvl6pPr>
            <a:lvl7pPr marL="4876587" indent="0" algn="ctr">
              <a:buNone/>
              <a:defRPr sz="2844"/>
            </a:lvl7pPr>
            <a:lvl8pPr marL="5689351" indent="0" algn="ctr">
              <a:buNone/>
              <a:defRPr sz="2844"/>
            </a:lvl8pPr>
            <a:lvl9pPr marL="6502116" indent="0" algn="ctr">
              <a:buNone/>
              <a:defRPr sz="2844"/>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2C75E35-6B22-4CD3-995F-845FED8801B9}" type="datetimeFigureOut">
              <a:rPr lang="en-IE" smtClean="0"/>
              <a:t>13/05/2021</a:t>
            </a:fld>
            <a:endParaRPr lang="en-IE"/>
          </a:p>
        </p:txBody>
      </p:sp>
      <p:sp>
        <p:nvSpPr>
          <p:cNvPr id="5" name="Footer Placeholder 4"/>
          <p:cNvSpPr>
            <a:spLocks noGrp="1"/>
          </p:cNvSpPr>
          <p:nvPr>
            <p:ph type="ftr" sz="quarter" idx="11"/>
          </p:nvPr>
        </p:nvSpPr>
        <p:spPr/>
        <p:txBody>
          <a:bodyPr/>
          <a:lstStyle/>
          <a:p>
            <a:endParaRPr lang="en-IE"/>
          </a:p>
        </p:txBody>
      </p:sp>
      <p:sp>
        <p:nvSpPr>
          <p:cNvPr id="6" name="Slide Number Placeholder 5"/>
          <p:cNvSpPr>
            <a:spLocks noGrp="1"/>
          </p:cNvSpPr>
          <p:nvPr>
            <p:ph type="sldNum" sz="quarter" idx="12"/>
          </p:nvPr>
        </p:nvSpPr>
        <p:spPr/>
        <p:txBody>
          <a:bodyPr/>
          <a:lstStyle/>
          <a:p>
            <a:fld id="{1098C3C4-12E6-47B6-ABBD-B2BB57089FF7}" type="slidenum">
              <a:rPr lang="en-IE" smtClean="0"/>
              <a:t>‹#›</a:t>
            </a:fld>
            <a:endParaRPr lang="en-IE"/>
          </a:p>
        </p:txBody>
      </p:sp>
    </p:spTree>
    <p:extLst>
      <p:ext uri="{BB962C8B-B14F-4D97-AF65-F5344CB8AC3E}">
        <p14:creationId xmlns:p14="http://schemas.microsoft.com/office/powerpoint/2010/main" val="28739933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2C75E35-6B22-4CD3-995F-845FED8801B9}" type="datetimeFigureOut">
              <a:rPr lang="en-IE" smtClean="0"/>
              <a:t>13/05/2021</a:t>
            </a:fld>
            <a:endParaRPr lang="en-IE"/>
          </a:p>
        </p:txBody>
      </p:sp>
      <p:sp>
        <p:nvSpPr>
          <p:cNvPr id="5" name="Footer Placeholder 4"/>
          <p:cNvSpPr>
            <a:spLocks noGrp="1"/>
          </p:cNvSpPr>
          <p:nvPr>
            <p:ph type="ftr" sz="quarter" idx="11"/>
          </p:nvPr>
        </p:nvSpPr>
        <p:spPr/>
        <p:txBody>
          <a:bodyPr/>
          <a:lstStyle/>
          <a:p>
            <a:endParaRPr lang="en-IE"/>
          </a:p>
        </p:txBody>
      </p:sp>
      <p:sp>
        <p:nvSpPr>
          <p:cNvPr id="6" name="Slide Number Placeholder 5"/>
          <p:cNvSpPr>
            <a:spLocks noGrp="1"/>
          </p:cNvSpPr>
          <p:nvPr>
            <p:ph type="sldNum" sz="quarter" idx="12"/>
          </p:nvPr>
        </p:nvSpPr>
        <p:spPr/>
        <p:txBody>
          <a:bodyPr/>
          <a:lstStyle/>
          <a:p>
            <a:fld id="{1098C3C4-12E6-47B6-ABBD-B2BB57089FF7}" type="slidenum">
              <a:rPr lang="en-IE" smtClean="0"/>
              <a:t>‹#›</a:t>
            </a:fld>
            <a:endParaRPr lang="en-IE"/>
          </a:p>
        </p:txBody>
      </p:sp>
    </p:spTree>
    <p:extLst>
      <p:ext uri="{BB962C8B-B14F-4D97-AF65-F5344CB8AC3E}">
        <p14:creationId xmlns:p14="http://schemas.microsoft.com/office/powerpoint/2010/main" val="6721114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510555" y="649111"/>
            <a:ext cx="4673486" cy="10332156"/>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90097" y="649111"/>
            <a:ext cx="13749531" cy="1033215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2C75E35-6B22-4CD3-995F-845FED8801B9}" type="datetimeFigureOut">
              <a:rPr lang="en-IE" smtClean="0"/>
              <a:t>13/05/2021</a:t>
            </a:fld>
            <a:endParaRPr lang="en-IE"/>
          </a:p>
        </p:txBody>
      </p:sp>
      <p:sp>
        <p:nvSpPr>
          <p:cNvPr id="5" name="Footer Placeholder 4"/>
          <p:cNvSpPr>
            <a:spLocks noGrp="1"/>
          </p:cNvSpPr>
          <p:nvPr>
            <p:ph type="ftr" sz="quarter" idx="11"/>
          </p:nvPr>
        </p:nvSpPr>
        <p:spPr/>
        <p:txBody>
          <a:bodyPr/>
          <a:lstStyle/>
          <a:p>
            <a:endParaRPr lang="en-IE"/>
          </a:p>
        </p:txBody>
      </p:sp>
      <p:sp>
        <p:nvSpPr>
          <p:cNvPr id="6" name="Slide Number Placeholder 5"/>
          <p:cNvSpPr>
            <a:spLocks noGrp="1"/>
          </p:cNvSpPr>
          <p:nvPr>
            <p:ph type="sldNum" sz="quarter" idx="12"/>
          </p:nvPr>
        </p:nvSpPr>
        <p:spPr/>
        <p:txBody>
          <a:bodyPr/>
          <a:lstStyle/>
          <a:p>
            <a:fld id="{1098C3C4-12E6-47B6-ABBD-B2BB57089FF7}" type="slidenum">
              <a:rPr lang="en-IE" smtClean="0"/>
              <a:t>‹#›</a:t>
            </a:fld>
            <a:endParaRPr lang="en-IE"/>
          </a:p>
        </p:txBody>
      </p:sp>
    </p:spTree>
    <p:extLst>
      <p:ext uri="{BB962C8B-B14F-4D97-AF65-F5344CB8AC3E}">
        <p14:creationId xmlns:p14="http://schemas.microsoft.com/office/powerpoint/2010/main" val="32147218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2C75E35-6B22-4CD3-995F-845FED8801B9}" type="datetimeFigureOut">
              <a:rPr lang="en-IE" smtClean="0"/>
              <a:t>13/05/2021</a:t>
            </a:fld>
            <a:endParaRPr lang="en-IE"/>
          </a:p>
        </p:txBody>
      </p:sp>
      <p:sp>
        <p:nvSpPr>
          <p:cNvPr id="5" name="Footer Placeholder 4"/>
          <p:cNvSpPr>
            <a:spLocks noGrp="1"/>
          </p:cNvSpPr>
          <p:nvPr>
            <p:ph type="ftr" sz="quarter" idx="11"/>
          </p:nvPr>
        </p:nvSpPr>
        <p:spPr/>
        <p:txBody>
          <a:bodyPr/>
          <a:lstStyle/>
          <a:p>
            <a:endParaRPr lang="en-IE"/>
          </a:p>
        </p:txBody>
      </p:sp>
      <p:sp>
        <p:nvSpPr>
          <p:cNvPr id="6" name="Slide Number Placeholder 5"/>
          <p:cNvSpPr>
            <a:spLocks noGrp="1"/>
          </p:cNvSpPr>
          <p:nvPr>
            <p:ph type="sldNum" sz="quarter" idx="12"/>
          </p:nvPr>
        </p:nvSpPr>
        <p:spPr/>
        <p:txBody>
          <a:bodyPr/>
          <a:lstStyle/>
          <a:p>
            <a:fld id="{1098C3C4-12E6-47B6-ABBD-B2BB57089FF7}" type="slidenum">
              <a:rPr lang="en-IE" smtClean="0"/>
              <a:t>‹#›</a:t>
            </a:fld>
            <a:endParaRPr lang="en-IE"/>
          </a:p>
        </p:txBody>
      </p:sp>
    </p:spTree>
    <p:extLst>
      <p:ext uri="{BB962C8B-B14F-4D97-AF65-F5344CB8AC3E}">
        <p14:creationId xmlns:p14="http://schemas.microsoft.com/office/powerpoint/2010/main" val="33039053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78808" y="3039535"/>
            <a:ext cx="18693944" cy="5071532"/>
          </a:xfrm>
        </p:spPr>
        <p:txBody>
          <a:bodyPr anchor="b"/>
          <a:lstStyle>
            <a:lvl1pPr>
              <a:defRPr sz="10666"/>
            </a:lvl1pPr>
          </a:lstStyle>
          <a:p>
            <a:r>
              <a:rPr lang="en-US"/>
              <a:t>Click to edit Master title style</a:t>
            </a:r>
            <a:endParaRPr lang="en-US" dirty="0"/>
          </a:p>
        </p:txBody>
      </p:sp>
      <p:sp>
        <p:nvSpPr>
          <p:cNvPr id="3" name="Text Placeholder 2"/>
          <p:cNvSpPr>
            <a:spLocks noGrp="1"/>
          </p:cNvSpPr>
          <p:nvPr>
            <p:ph type="body" idx="1"/>
          </p:nvPr>
        </p:nvSpPr>
        <p:spPr>
          <a:xfrm>
            <a:off x="1478808" y="8159046"/>
            <a:ext cx="18693944" cy="2666999"/>
          </a:xfrm>
        </p:spPr>
        <p:txBody>
          <a:bodyPr/>
          <a:lstStyle>
            <a:lvl1pPr marL="0" indent="0">
              <a:buNone/>
              <a:defRPr sz="4266">
                <a:solidFill>
                  <a:schemeClr val="tx1">
                    <a:tint val="75000"/>
                  </a:schemeClr>
                </a:solidFill>
              </a:defRPr>
            </a:lvl1pPr>
            <a:lvl2pPr marL="812764" indent="0">
              <a:buNone/>
              <a:defRPr sz="3555">
                <a:solidFill>
                  <a:schemeClr val="tx1">
                    <a:tint val="75000"/>
                  </a:schemeClr>
                </a:solidFill>
              </a:defRPr>
            </a:lvl2pPr>
            <a:lvl3pPr marL="1625529" indent="0">
              <a:buNone/>
              <a:defRPr sz="3200">
                <a:solidFill>
                  <a:schemeClr val="tx1">
                    <a:tint val="75000"/>
                  </a:schemeClr>
                </a:solidFill>
              </a:defRPr>
            </a:lvl3pPr>
            <a:lvl4pPr marL="2438293" indent="0">
              <a:buNone/>
              <a:defRPr sz="2844">
                <a:solidFill>
                  <a:schemeClr val="tx1">
                    <a:tint val="75000"/>
                  </a:schemeClr>
                </a:solidFill>
              </a:defRPr>
            </a:lvl4pPr>
            <a:lvl5pPr marL="3251058" indent="0">
              <a:buNone/>
              <a:defRPr sz="2844">
                <a:solidFill>
                  <a:schemeClr val="tx1">
                    <a:tint val="75000"/>
                  </a:schemeClr>
                </a:solidFill>
              </a:defRPr>
            </a:lvl5pPr>
            <a:lvl6pPr marL="4063822" indent="0">
              <a:buNone/>
              <a:defRPr sz="2844">
                <a:solidFill>
                  <a:schemeClr val="tx1">
                    <a:tint val="75000"/>
                  </a:schemeClr>
                </a:solidFill>
              </a:defRPr>
            </a:lvl6pPr>
            <a:lvl7pPr marL="4876587" indent="0">
              <a:buNone/>
              <a:defRPr sz="2844">
                <a:solidFill>
                  <a:schemeClr val="tx1">
                    <a:tint val="75000"/>
                  </a:schemeClr>
                </a:solidFill>
              </a:defRPr>
            </a:lvl7pPr>
            <a:lvl8pPr marL="5689351" indent="0">
              <a:buNone/>
              <a:defRPr sz="2844">
                <a:solidFill>
                  <a:schemeClr val="tx1">
                    <a:tint val="75000"/>
                  </a:schemeClr>
                </a:solidFill>
              </a:defRPr>
            </a:lvl8pPr>
            <a:lvl9pPr marL="6502116" indent="0">
              <a:buNone/>
              <a:defRPr sz="2844">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2C75E35-6B22-4CD3-995F-845FED8801B9}" type="datetimeFigureOut">
              <a:rPr lang="en-IE" smtClean="0"/>
              <a:t>13/05/2021</a:t>
            </a:fld>
            <a:endParaRPr lang="en-IE"/>
          </a:p>
        </p:txBody>
      </p:sp>
      <p:sp>
        <p:nvSpPr>
          <p:cNvPr id="5" name="Footer Placeholder 4"/>
          <p:cNvSpPr>
            <a:spLocks noGrp="1"/>
          </p:cNvSpPr>
          <p:nvPr>
            <p:ph type="ftr" sz="quarter" idx="11"/>
          </p:nvPr>
        </p:nvSpPr>
        <p:spPr/>
        <p:txBody>
          <a:bodyPr/>
          <a:lstStyle/>
          <a:p>
            <a:endParaRPr lang="en-IE"/>
          </a:p>
        </p:txBody>
      </p:sp>
      <p:sp>
        <p:nvSpPr>
          <p:cNvPr id="6" name="Slide Number Placeholder 5"/>
          <p:cNvSpPr>
            <a:spLocks noGrp="1"/>
          </p:cNvSpPr>
          <p:nvPr>
            <p:ph type="sldNum" sz="quarter" idx="12"/>
          </p:nvPr>
        </p:nvSpPr>
        <p:spPr/>
        <p:txBody>
          <a:bodyPr/>
          <a:lstStyle/>
          <a:p>
            <a:fld id="{1098C3C4-12E6-47B6-ABBD-B2BB57089FF7}" type="slidenum">
              <a:rPr lang="en-IE" smtClean="0"/>
              <a:t>‹#›</a:t>
            </a:fld>
            <a:endParaRPr lang="en-IE"/>
          </a:p>
        </p:txBody>
      </p:sp>
    </p:spTree>
    <p:extLst>
      <p:ext uri="{BB962C8B-B14F-4D97-AF65-F5344CB8AC3E}">
        <p14:creationId xmlns:p14="http://schemas.microsoft.com/office/powerpoint/2010/main" val="18996811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490097" y="3245556"/>
            <a:ext cx="9211509" cy="77357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0972532" y="3245556"/>
            <a:ext cx="9211509" cy="77357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2C75E35-6B22-4CD3-995F-845FED8801B9}" type="datetimeFigureOut">
              <a:rPr lang="en-IE" smtClean="0"/>
              <a:t>13/05/2021</a:t>
            </a:fld>
            <a:endParaRPr lang="en-IE"/>
          </a:p>
        </p:txBody>
      </p:sp>
      <p:sp>
        <p:nvSpPr>
          <p:cNvPr id="6" name="Footer Placeholder 5"/>
          <p:cNvSpPr>
            <a:spLocks noGrp="1"/>
          </p:cNvSpPr>
          <p:nvPr>
            <p:ph type="ftr" sz="quarter" idx="11"/>
          </p:nvPr>
        </p:nvSpPr>
        <p:spPr/>
        <p:txBody>
          <a:bodyPr/>
          <a:lstStyle/>
          <a:p>
            <a:endParaRPr lang="en-IE"/>
          </a:p>
        </p:txBody>
      </p:sp>
      <p:sp>
        <p:nvSpPr>
          <p:cNvPr id="7" name="Slide Number Placeholder 6"/>
          <p:cNvSpPr>
            <a:spLocks noGrp="1"/>
          </p:cNvSpPr>
          <p:nvPr>
            <p:ph type="sldNum" sz="quarter" idx="12"/>
          </p:nvPr>
        </p:nvSpPr>
        <p:spPr/>
        <p:txBody>
          <a:bodyPr/>
          <a:lstStyle/>
          <a:p>
            <a:fld id="{1098C3C4-12E6-47B6-ABBD-B2BB57089FF7}" type="slidenum">
              <a:rPr lang="en-IE" smtClean="0"/>
              <a:t>‹#›</a:t>
            </a:fld>
            <a:endParaRPr lang="en-IE"/>
          </a:p>
        </p:txBody>
      </p:sp>
    </p:spTree>
    <p:extLst>
      <p:ext uri="{BB962C8B-B14F-4D97-AF65-F5344CB8AC3E}">
        <p14:creationId xmlns:p14="http://schemas.microsoft.com/office/powerpoint/2010/main" val="36252156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92920" y="649112"/>
            <a:ext cx="18693944" cy="2356556"/>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92921" y="2988734"/>
            <a:ext cx="9169175" cy="1464732"/>
          </a:xfrm>
        </p:spPr>
        <p:txBody>
          <a:bodyPr anchor="b"/>
          <a:lstStyle>
            <a:lvl1pPr marL="0" indent="0">
              <a:buNone/>
              <a:defRPr sz="4266" b="1"/>
            </a:lvl1pPr>
            <a:lvl2pPr marL="812764" indent="0">
              <a:buNone/>
              <a:defRPr sz="3555" b="1"/>
            </a:lvl2pPr>
            <a:lvl3pPr marL="1625529" indent="0">
              <a:buNone/>
              <a:defRPr sz="3200" b="1"/>
            </a:lvl3pPr>
            <a:lvl4pPr marL="2438293" indent="0">
              <a:buNone/>
              <a:defRPr sz="2844" b="1"/>
            </a:lvl4pPr>
            <a:lvl5pPr marL="3251058" indent="0">
              <a:buNone/>
              <a:defRPr sz="2844" b="1"/>
            </a:lvl5pPr>
            <a:lvl6pPr marL="4063822" indent="0">
              <a:buNone/>
              <a:defRPr sz="2844" b="1"/>
            </a:lvl6pPr>
            <a:lvl7pPr marL="4876587" indent="0">
              <a:buNone/>
              <a:defRPr sz="2844" b="1"/>
            </a:lvl7pPr>
            <a:lvl8pPr marL="5689351" indent="0">
              <a:buNone/>
              <a:defRPr sz="2844" b="1"/>
            </a:lvl8pPr>
            <a:lvl9pPr marL="6502116" indent="0">
              <a:buNone/>
              <a:defRPr sz="2844" b="1"/>
            </a:lvl9pPr>
          </a:lstStyle>
          <a:p>
            <a:pPr lvl="0"/>
            <a:r>
              <a:rPr lang="en-US"/>
              <a:t>Click to edit Master text styles</a:t>
            </a:r>
          </a:p>
        </p:txBody>
      </p:sp>
      <p:sp>
        <p:nvSpPr>
          <p:cNvPr id="4" name="Content Placeholder 3"/>
          <p:cNvSpPr>
            <a:spLocks noGrp="1"/>
          </p:cNvSpPr>
          <p:nvPr>
            <p:ph sz="half" idx="2"/>
          </p:nvPr>
        </p:nvSpPr>
        <p:spPr>
          <a:xfrm>
            <a:off x="1492921" y="4453467"/>
            <a:ext cx="9169175" cy="65503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0972532" y="2988734"/>
            <a:ext cx="9214332" cy="1464732"/>
          </a:xfrm>
        </p:spPr>
        <p:txBody>
          <a:bodyPr anchor="b"/>
          <a:lstStyle>
            <a:lvl1pPr marL="0" indent="0">
              <a:buNone/>
              <a:defRPr sz="4266" b="1"/>
            </a:lvl1pPr>
            <a:lvl2pPr marL="812764" indent="0">
              <a:buNone/>
              <a:defRPr sz="3555" b="1"/>
            </a:lvl2pPr>
            <a:lvl3pPr marL="1625529" indent="0">
              <a:buNone/>
              <a:defRPr sz="3200" b="1"/>
            </a:lvl3pPr>
            <a:lvl4pPr marL="2438293" indent="0">
              <a:buNone/>
              <a:defRPr sz="2844" b="1"/>
            </a:lvl4pPr>
            <a:lvl5pPr marL="3251058" indent="0">
              <a:buNone/>
              <a:defRPr sz="2844" b="1"/>
            </a:lvl5pPr>
            <a:lvl6pPr marL="4063822" indent="0">
              <a:buNone/>
              <a:defRPr sz="2844" b="1"/>
            </a:lvl6pPr>
            <a:lvl7pPr marL="4876587" indent="0">
              <a:buNone/>
              <a:defRPr sz="2844" b="1"/>
            </a:lvl7pPr>
            <a:lvl8pPr marL="5689351" indent="0">
              <a:buNone/>
              <a:defRPr sz="2844" b="1"/>
            </a:lvl8pPr>
            <a:lvl9pPr marL="6502116" indent="0">
              <a:buNone/>
              <a:defRPr sz="2844" b="1"/>
            </a:lvl9pPr>
          </a:lstStyle>
          <a:p>
            <a:pPr lvl="0"/>
            <a:r>
              <a:rPr lang="en-US"/>
              <a:t>Click to edit Master text styles</a:t>
            </a:r>
          </a:p>
        </p:txBody>
      </p:sp>
      <p:sp>
        <p:nvSpPr>
          <p:cNvPr id="6" name="Content Placeholder 5"/>
          <p:cNvSpPr>
            <a:spLocks noGrp="1"/>
          </p:cNvSpPr>
          <p:nvPr>
            <p:ph sz="quarter" idx="4"/>
          </p:nvPr>
        </p:nvSpPr>
        <p:spPr>
          <a:xfrm>
            <a:off x="10972532" y="4453467"/>
            <a:ext cx="9214332" cy="65503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2C75E35-6B22-4CD3-995F-845FED8801B9}" type="datetimeFigureOut">
              <a:rPr lang="en-IE" smtClean="0"/>
              <a:t>13/05/2021</a:t>
            </a:fld>
            <a:endParaRPr lang="en-IE"/>
          </a:p>
        </p:txBody>
      </p:sp>
      <p:sp>
        <p:nvSpPr>
          <p:cNvPr id="8" name="Footer Placeholder 7"/>
          <p:cNvSpPr>
            <a:spLocks noGrp="1"/>
          </p:cNvSpPr>
          <p:nvPr>
            <p:ph type="ftr" sz="quarter" idx="11"/>
          </p:nvPr>
        </p:nvSpPr>
        <p:spPr/>
        <p:txBody>
          <a:bodyPr/>
          <a:lstStyle/>
          <a:p>
            <a:endParaRPr lang="en-IE"/>
          </a:p>
        </p:txBody>
      </p:sp>
      <p:sp>
        <p:nvSpPr>
          <p:cNvPr id="9" name="Slide Number Placeholder 8"/>
          <p:cNvSpPr>
            <a:spLocks noGrp="1"/>
          </p:cNvSpPr>
          <p:nvPr>
            <p:ph type="sldNum" sz="quarter" idx="12"/>
          </p:nvPr>
        </p:nvSpPr>
        <p:spPr/>
        <p:txBody>
          <a:bodyPr/>
          <a:lstStyle/>
          <a:p>
            <a:fld id="{1098C3C4-12E6-47B6-ABBD-B2BB57089FF7}" type="slidenum">
              <a:rPr lang="en-IE" smtClean="0"/>
              <a:t>‹#›</a:t>
            </a:fld>
            <a:endParaRPr lang="en-IE"/>
          </a:p>
        </p:txBody>
      </p:sp>
    </p:spTree>
    <p:extLst>
      <p:ext uri="{BB962C8B-B14F-4D97-AF65-F5344CB8AC3E}">
        <p14:creationId xmlns:p14="http://schemas.microsoft.com/office/powerpoint/2010/main" val="1933323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2C75E35-6B22-4CD3-995F-845FED8801B9}" type="datetimeFigureOut">
              <a:rPr lang="en-IE" smtClean="0"/>
              <a:t>13/05/2021</a:t>
            </a:fld>
            <a:endParaRPr lang="en-IE"/>
          </a:p>
        </p:txBody>
      </p:sp>
      <p:sp>
        <p:nvSpPr>
          <p:cNvPr id="4" name="Footer Placeholder 3"/>
          <p:cNvSpPr>
            <a:spLocks noGrp="1"/>
          </p:cNvSpPr>
          <p:nvPr>
            <p:ph type="ftr" sz="quarter" idx="11"/>
          </p:nvPr>
        </p:nvSpPr>
        <p:spPr/>
        <p:txBody>
          <a:bodyPr/>
          <a:lstStyle/>
          <a:p>
            <a:endParaRPr lang="en-IE"/>
          </a:p>
        </p:txBody>
      </p:sp>
      <p:sp>
        <p:nvSpPr>
          <p:cNvPr id="5" name="Slide Number Placeholder 4"/>
          <p:cNvSpPr>
            <a:spLocks noGrp="1"/>
          </p:cNvSpPr>
          <p:nvPr>
            <p:ph type="sldNum" sz="quarter" idx="12"/>
          </p:nvPr>
        </p:nvSpPr>
        <p:spPr/>
        <p:txBody>
          <a:bodyPr/>
          <a:lstStyle/>
          <a:p>
            <a:fld id="{1098C3C4-12E6-47B6-ABBD-B2BB57089FF7}" type="slidenum">
              <a:rPr lang="en-IE" smtClean="0"/>
              <a:t>‹#›</a:t>
            </a:fld>
            <a:endParaRPr lang="en-IE"/>
          </a:p>
        </p:txBody>
      </p:sp>
    </p:spTree>
    <p:extLst>
      <p:ext uri="{BB962C8B-B14F-4D97-AF65-F5344CB8AC3E}">
        <p14:creationId xmlns:p14="http://schemas.microsoft.com/office/powerpoint/2010/main" val="21320907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2C75E35-6B22-4CD3-995F-845FED8801B9}" type="datetimeFigureOut">
              <a:rPr lang="en-IE" smtClean="0"/>
              <a:t>13/05/2021</a:t>
            </a:fld>
            <a:endParaRPr lang="en-IE"/>
          </a:p>
        </p:txBody>
      </p:sp>
      <p:sp>
        <p:nvSpPr>
          <p:cNvPr id="3" name="Footer Placeholder 2"/>
          <p:cNvSpPr>
            <a:spLocks noGrp="1"/>
          </p:cNvSpPr>
          <p:nvPr>
            <p:ph type="ftr" sz="quarter" idx="11"/>
          </p:nvPr>
        </p:nvSpPr>
        <p:spPr/>
        <p:txBody>
          <a:bodyPr/>
          <a:lstStyle/>
          <a:p>
            <a:endParaRPr lang="en-IE"/>
          </a:p>
        </p:txBody>
      </p:sp>
      <p:sp>
        <p:nvSpPr>
          <p:cNvPr id="4" name="Slide Number Placeholder 3"/>
          <p:cNvSpPr>
            <a:spLocks noGrp="1"/>
          </p:cNvSpPr>
          <p:nvPr>
            <p:ph type="sldNum" sz="quarter" idx="12"/>
          </p:nvPr>
        </p:nvSpPr>
        <p:spPr/>
        <p:txBody>
          <a:bodyPr/>
          <a:lstStyle/>
          <a:p>
            <a:fld id="{1098C3C4-12E6-47B6-ABBD-B2BB57089FF7}" type="slidenum">
              <a:rPr lang="en-IE" smtClean="0"/>
              <a:t>‹#›</a:t>
            </a:fld>
            <a:endParaRPr lang="en-IE"/>
          </a:p>
        </p:txBody>
      </p:sp>
    </p:spTree>
    <p:extLst>
      <p:ext uri="{BB962C8B-B14F-4D97-AF65-F5344CB8AC3E}">
        <p14:creationId xmlns:p14="http://schemas.microsoft.com/office/powerpoint/2010/main" val="19645571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92921" y="812800"/>
            <a:ext cx="6990473" cy="2844800"/>
          </a:xfrm>
        </p:spPr>
        <p:txBody>
          <a:bodyPr anchor="b"/>
          <a:lstStyle>
            <a:lvl1pPr>
              <a:defRPr sz="5689"/>
            </a:lvl1pPr>
          </a:lstStyle>
          <a:p>
            <a:r>
              <a:rPr lang="en-US"/>
              <a:t>Click to edit Master title style</a:t>
            </a:r>
            <a:endParaRPr lang="en-US" dirty="0"/>
          </a:p>
        </p:txBody>
      </p:sp>
      <p:sp>
        <p:nvSpPr>
          <p:cNvPr id="3" name="Content Placeholder 2"/>
          <p:cNvSpPr>
            <a:spLocks noGrp="1"/>
          </p:cNvSpPr>
          <p:nvPr>
            <p:ph idx="1"/>
          </p:nvPr>
        </p:nvSpPr>
        <p:spPr>
          <a:xfrm>
            <a:off x="9214332" y="1755423"/>
            <a:ext cx="10972532" cy="8664222"/>
          </a:xfrm>
        </p:spPr>
        <p:txBody>
          <a:bodyPr/>
          <a:lstStyle>
            <a:lvl1pPr>
              <a:defRPr sz="5689"/>
            </a:lvl1pPr>
            <a:lvl2pPr>
              <a:defRPr sz="4978"/>
            </a:lvl2pPr>
            <a:lvl3pPr>
              <a:defRPr sz="4266"/>
            </a:lvl3pPr>
            <a:lvl4pPr>
              <a:defRPr sz="3555"/>
            </a:lvl4pPr>
            <a:lvl5pPr>
              <a:defRPr sz="3555"/>
            </a:lvl5pPr>
            <a:lvl6pPr>
              <a:defRPr sz="3555"/>
            </a:lvl6pPr>
            <a:lvl7pPr>
              <a:defRPr sz="3555"/>
            </a:lvl7pPr>
            <a:lvl8pPr>
              <a:defRPr sz="3555"/>
            </a:lvl8pPr>
            <a:lvl9pPr>
              <a:defRPr sz="355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92921" y="3657600"/>
            <a:ext cx="6990473" cy="6776156"/>
          </a:xfrm>
        </p:spPr>
        <p:txBody>
          <a:bodyPr/>
          <a:lstStyle>
            <a:lvl1pPr marL="0" indent="0">
              <a:buNone/>
              <a:defRPr sz="2844"/>
            </a:lvl1pPr>
            <a:lvl2pPr marL="812764" indent="0">
              <a:buNone/>
              <a:defRPr sz="2489"/>
            </a:lvl2pPr>
            <a:lvl3pPr marL="1625529" indent="0">
              <a:buNone/>
              <a:defRPr sz="2133"/>
            </a:lvl3pPr>
            <a:lvl4pPr marL="2438293" indent="0">
              <a:buNone/>
              <a:defRPr sz="1778"/>
            </a:lvl4pPr>
            <a:lvl5pPr marL="3251058" indent="0">
              <a:buNone/>
              <a:defRPr sz="1778"/>
            </a:lvl5pPr>
            <a:lvl6pPr marL="4063822" indent="0">
              <a:buNone/>
              <a:defRPr sz="1778"/>
            </a:lvl6pPr>
            <a:lvl7pPr marL="4876587" indent="0">
              <a:buNone/>
              <a:defRPr sz="1778"/>
            </a:lvl7pPr>
            <a:lvl8pPr marL="5689351" indent="0">
              <a:buNone/>
              <a:defRPr sz="1778"/>
            </a:lvl8pPr>
            <a:lvl9pPr marL="6502116" indent="0">
              <a:buNone/>
              <a:defRPr sz="1778"/>
            </a:lvl9pPr>
          </a:lstStyle>
          <a:p>
            <a:pPr lvl="0"/>
            <a:r>
              <a:rPr lang="en-US"/>
              <a:t>Click to edit Master text styles</a:t>
            </a:r>
          </a:p>
        </p:txBody>
      </p:sp>
      <p:sp>
        <p:nvSpPr>
          <p:cNvPr id="5" name="Date Placeholder 4"/>
          <p:cNvSpPr>
            <a:spLocks noGrp="1"/>
          </p:cNvSpPr>
          <p:nvPr>
            <p:ph type="dt" sz="half" idx="10"/>
          </p:nvPr>
        </p:nvSpPr>
        <p:spPr/>
        <p:txBody>
          <a:bodyPr/>
          <a:lstStyle/>
          <a:p>
            <a:fld id="{B2C75E35-6B22-4CD3-995F-845FED8801B9}" type="datetimeFigureOut">
              <a:rPr lang="en-IE" smtClean="0"/>
              <a:t>13/05/2021</a:t>
            </a:fld>
            <a:endParaRPr lang="en-IE"/>
          </a:p>
        </p:txBody>
      </p:sp>
      <p:sp>
        <p:nvSpPr>
          <p:cNvPr id="6" name="Footer Placeholder 5"/>
          <p:cNvSpPr>
            <a:spLocks noGrp="1"/>
          </p:cNvSpPr>
          <p:nvPr>
            <p:ph type="ftr" sz="quarter" idx="11"/>
          </p:nvPr>
        </p:nvSpPr>
        <p:spPr/>
        <p:txBody>
          <a:bodyPr/>
          <a:lstStyle/>
          <a:p>
            <a:endParaRPr lang="en-IE"/>
          </a:p>
        </p:txBody>
      </p:sp>
      <p:sp>
        <p:nvSpPr>
          <p:cNvPr id="7" name="Slide Number Placeholder 6"/>
          <p:cNvSpPr>
            <a:spLocks noGrp="1"/>
          </p:cNvSpPr>
          <p:nvPr>
            <p:ph type="sldNum" sz="quarter" idx="12"/>
          </p:nvPr>
        </p:nvSpPr>
        <p:spPr/>
        <p:txBody>
          <a:bodyPr/>
          <a:lstStyle/>
          <a:p>
            <a:fld id="{1098C3C4-12E6-47B6-ABBD-B2BB57089FF7}" type="slidenum">
              <a:rPr lang="en-IE" smtClean="0"/>
              <a:t>‹#›</a:t>
            </a:fld>
            <a:endParaRPr lang="en-IE"/>
          </a:p>
        </p:txBody>
      </p:sp>
    </p:spTree>
    <p:extLst>
      <p:ext uri="{BB962C8B-B14F-4D97-AF65-F5344CB8AC3E}">
        <p14:creationId xmlns:p14="http://schemas.microsoft.com/office/powerpoint/2010/main" val="4176152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92921" y="812800"/>
            <a:ext cx="6990473" cy="2844800"/>
          </a:xfrm>
        </p:spPr>
        <p:txBody>
          <a:bodyPr anchor="b"/>
          <a:lstStyle>
            <a:lvl1pPr>
              <a:defRPr sz="5689"/>
            </a:lvl1pPr>
          </a:lstStyle>
          <a:p>
            <a:r>
              <a:rPr lang="en-US"/>
              <a:t>Click to edit Master title style</a:t>
            </a:r>
            <a:endParaRPr lang="en-US" dirty="0"/>
          </a:p>
        </p:txBody>
      </p:sp>
      <p:sp>
        <p:nvSpPr>
          <p:cNvPr id="3" name="Picture Placeholder 2"/>
          <p:cNvSpPr>
            <a:spLocks noGrp="1" noChangeAspect="1"/>
          </p:cNvSpPr>
          <p:nvPr>
            <p:ph type="pic" idx="1"/>
          </p:nvPr>
        </p:nvSpPr>
        <p:spPr>
          <a:xfrm>
            <a:off x="9214332" y="1755423"/>
            <a:ext cx="10972532" cy="8664222"/>
          </a:xfrm>
        </p:spPr>
        <p:txBody>
          <a:bodyPr anchor="t"/>
          <a:lstStyle>
            <a:lvl1pPr marL="0" indent="0">
              <a:buNone/>
              <a:defRPr sz="5689"/>
            </a:lvl1pPr>
            <a:lvl2pPr marL="812764" indent="0">
              <a:buNone/>
              <a:defRPr sz="4978"/>
            </a:lvl2pPr>
            <a:lvl3pPr marL="1625529" indent="0">
              <a:buNone/>
              <a:defRPr sz="4266"/>
            </a:lvl3pPr>
            <a:lvl4pPr marL="2438293" indent="0">
              <a:buNone/>
              <a:defRPr sz="3555"/>
            </a:lvl4pPr>
            <a:lvl5pPr marL="3251058" indent="0">
              <a:buNone/>
              <a:defRPr sz="3555"/>
            </a:lvl5pPr>
            <a:lvl6pPr marL="4063822" indent="0">
              <a:buNone/>
              <a:defRPr sz="3555"/>
            </a:lvl6pPr>
            <a:lvl7pPr marL="4876587" indent="0">
              <a:buNone/>
              <a:defRPr sz="3555"/>
            </a:lvl7pPr>
            <a:lvl8pPr marL="5689351" indent="0">
              <a:buNone/>
              <a:defRPr sz="3555"/>
            </a:lvl8pPr>
            <a:lvl9pPr marL="6502116" indent="0">
              <a:buNone/>
              <a:defRPr sz="3555"/>
            </a:lvl9pPr>
          </a:lstStyle>
          <a:p>
            <a:r>
              <a:rPr lang="en-US"/>
              <a:t>Click icon to add picture</a:t>
            </a:r>
            <a:endParaRPr lang="en-US" dirty="0"/>
          </a:p>
        </p:txBody>
      </p:sp>
      <p:sp>
        <p:nvSpPr>
          <p:cNvPr id="4" name="Text Placeholder 3"/>
          <p:cNvSpPr>
            <a:spLocks noGrp="1"/>
          </p:cNvSpPr>
          <p:nvPr>
            <p:ph type="body" sz="half" idx="2"/>
          </p:nvPr>
        </p:nvSpPr>
        <p:spPr>
          <a:xfrm>
            <a:off x="1492921" y="3657600"/>
            <a:ext cx="6990473" cy="6776156"/>
          </a:xfrm>
        </p:spPr>
        <p:txBody>
          <a:bodyPr/>
          <a:lstStyle>
            <a:lvl1pPr marL="0" indent="0">
              <a:buNone/>
              <a:defRPr sz="2844"/>
            </a:lvl1pPr>
            <a:lvl2pPr marL="812764" indent="0">
              <a:buNone/>
              <a:defRPr sz="2489"/>
            </a:lvl2pPr>
            <a:lvl3pPr marL="1625529" indent="0">
              <a:buNone/>
              <a:defRPr sz="2133"/>
            </a:lvl3pPr>
            <a:lvl4pPr marL="2438293" indent="0">
              <a:buNone/>
              <a:defRPr sz="1778"/>
            </a:lvl4pPr>
            <a:lvl5pPr marL="3251058" indent="0">
              <a:buNone/>
              <a:defRPr sz="1778"/>
            </a:lvl5pPr>
            <a:lvl6pPr marL="4063822" indent="0">
              <a:buNone/>
              <a:defRPr sz="1778"/>
            </a:lvl6pPr>
            <a:lvl7pPr marL="4876587" indent="0">
              <a:buNone/>
              <a:defRPr sz="1778"/>
            </a:lvl7pPr>
            <a:lvl8pPr marL="5689351" indent="0">
              <a:buNone/>
              <a:defRPr sz="1778"/>
            </a:lvl8pPr>
            <a:lvl9pPr marL="6502116" indent="0">
              <a:buNone/>
              <a:defRPr sz="1778"/>
            </a:lvl9pPr>
          </a:lstStyle>
          <a:p>
            <a:pPr lvl="0"/>
            <a:r>
              <a:rPr lang="en-US"/>
              <a:t>Click to edit Master text styles</a:t>
            </a:r>
          </a:p>
        </p:txBody>
      </p:sp>
      <p:sp>
        <p:nvSpPr>
          <p:cNvPr id="5" name="Date Placeholder 4"/>
          <p:cNvSpPr>
            <a:spLocks noGrp="1"/>
          </p:cNvSpPr>
          <p:nvPr>
            <p:ph type="dt" sz="half" idx="10"/>
          </p:nvPr>
        </p:nvSpPr>
        <p:spPr/>
        <p:txBody>
          <a:bodyPr/>
          <a:lstStyle/>
          <a:p>
            <a:fld id="{B2C75E35-6B22-4CD3-995F-845FED8801B9}" type="datetimeFigureOut">
              <a:rPr lang="en-IE" smtClean="0"/>
              <a:t>13/05/2021</a:t>
            </a:fld>
            <a:endParaRPr lang="en-IE"/>
          </a:p>
        </p:txBody>
      </p:sp>
      <p:sp>
        <p:nvSpPr>
          <p:cNvPr id="6" name="Footer Placeholder 5"/>
          <p:cNvSpPr>
            <a:spLocks noGrp="1"/>
          </p:cNvSpPr>
          <p:nvPr>
            <p:ph type="ftr" sz="quarter" idx="11"/>
          </p:nvPr>
        </p:nvSpPr>
        <p:spPr/>
        <p:txBody>
          <a:bodyPr/>
          <a:lstStyle/>
          <a:p>
            <a:endParaRPr lang="en-IE"/>
          </a:p>
        </p:txBody>
      </p:sp>
      <p:sp>
        <p:nvSpPr>
          <p:cNvPr id="7" name="Slide Number Placeholder 6"/>
          <p:cNvSpPr>
            <a:spLocks noGrp="1"/>
          </p:cNvSpPr>
          <p:nvPr>
            <p:ph type="sldNum" sz="quarter" idx="12"/>
          </p:nvPr>
        </p:nvSpPr>
        <p:spPr/>
        <p:txBody>
          <a:bodyPr/>
          <a:lstStyle/>
          <a:p>
            <a:fld id="{1098C3C4-12E6-47B6-ABBD-B2BB57089FF7}" type="slidenum">
              <a:rPr lang="en-IE" smtClean="0"/>
              <a:t>‹#›</a:t>
            </a:fld>
            <a:endParaRPr lang="en-IE"/>
          </a:p>
        </p:txBody>
      </p:sp>
    </p:spTree>
    <p:extLst>
      <p:ext uri="{BB962C8B-B14F-4D97-AF65-F5344CB8AC3E}">
        <p14:creationId xmlns:p14="http://schemas.microsoft.com/office/powerpoint/2010/main" val="29705437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490097" y="649112"/>
            <a:ext cx="18693944" cy="235655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90097" y="3245556"/>
            <a:ext cx="18693944" cy="773571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490097" y="11300179"/>
            <a:ext cx="4876681" cy="649111"/>
          </a:xfrm>
          <a:prstGeom prst="rect">
            <a:avLst/>
          </a:prstGeom>
        </p:spPr>
        <p:txBody>
          <a:bodyPr vert="horz" lIns="91440" tIns="45720" rIns="91440" bIns="45720" rtlCol="0" anchor="ctr"/>
          <a:lstStyle>
            <a:lvl1pPr algn="l">
              <a:defRPr sz="2133">
                <a:solidFill>
                  <a:schemeClr val="tx1">
                    <a:tint val="75000"/>
                  </a:schemeClr>
                </a:solidFill>
              </a:defRPr>
            </a:lvl1pPr>
          </a:lstStyle>
          <a:p>
            <a:fld id="{B2C75E35-6B22-4CD3-995F-845FED8801B9}" type="datetimeFigureOut">
              <a:rPr lang="en-IE" smtClean="0"/>
              <a:t>13/05/2021</a:t>
            </a:fld>
            <a:endParaRPr lang="en-IE"/>
          </a:p>
        </p:txBody>
      </p:sp>
      <p:sp>
        <p:nvSpPr>
          <p:cNvPr id="5" name="Footer Placeholder 4"/>
          <p:cNvSpPr>
            <a:spLocks noGrp="1"/>
          </p:cNvSpPr>
          <p:nvPr>
            <p:ph type="ftr" sz="quarter" idx="3"/>
          </p:nvPr>
        </p:nvSpPr>
        <p:spPr>
          <a:xfrm>
            <a:off x="7179558" y="11300179"/>
            <a:ext cx="7315022" cy="649111"/>
          </a:xfrm>
          <a:prstGeom prst="rect">
            <a:avLst/>
          </a:prstGeom>
        </p:spPr>
        <p:txBody>
          <a:bodyPr vert="horz" lIns="91440" tIns="45720" rIns="91440" bIns="45720" rtlCol="0" anchor="ctr"/>
          <a:lstStyle>
            <a:lvl1pPr algn="ctr">
              <a:defRPr sz="2133">
                <a:solidFill>
                  <a:schemeClr val="tx1">
                    <a:tint val="75000"/>
                  </a:schemeClr>
                </a:solidFill>
              </a:defRPr>
            </a:lvl1pPr>
          </a:lstStyle>
          <a:p>
            <a:endParaRPr lang="en-IE"/>
          </a:p>
        </p:txBody>
      </p:sp>
      <p:sp>
        <p:nvSpPr>
          <p:cNvPr id="6" name="Slide Number Placeholder 5"/>
          <p:cNvSpPr>
            <a:spLocks noGrp="1"/>
          </p:cNvSpPr>
          <p:nvPr>
            <p:ph type="sldNum" sz="quarter" idx="4"/>
          </p:nvPr>
        </p:nvSpPr>
        <p:spPr>
          <a:xfrm>
            <a:off x="15307360" y="11300179"/>
            <a:ext cx="4876681" cy="649111"/>
          </a:xfrm>
          <a:prstGeom prst="rect">
            <a:avLst/>
          </a:prstGeom>
        </p:spPr>
        <p:txBody>
          <a:bodyPr vert="horz" lIns="91440" tIns="45720" rIns="91440" bIns="45720" rtlCol="0" anchor="ctr"/>
          <a:lstStyle>
            <a:lvl1pPr algn="r">
              <a:defRPr sz="2133">
                <a:solidFill>
                  <a:schemeClr val="tx1">
                    <a:tint val="75000"/>
                  </a:schemeClr>
                </a:solidFill>
              </a:defRPr>
            </a:lvl1pPr>
          </a:lstStyle>
          <a:p>
            <a:fld id="{1098C3C4-12E6-47B6-ABBD-B2BB57089FF7}" type="slidenum">
              <a:rPr lang="en-IE" smtClean="0"/>
              <a:t>‹#›</a:t>
            </a:fld>
            <a:endParaRPr lang="en-IE"/>
          </a:p>
        </p:txBody>
      </p:sp>
    </p:spTree>
    <p:extLst>
      <p:ext uri="{BB962C8B-B14F-4D97-AF65-F5344CB8AC3E}">
        <p14:creationId xmlns:p14="http://schemas.microsoft.com/office/powerpoint/2010/main" val="2294320544"/>
      </p:ext>
    </p:extLst>
  </p:cSld>
  <p:clrMap bg1="lt1" tx1="dk1" bg2="lt2" tx2="dk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62" r:id="rId6"/>
    <p:sldLayoutId id="2147483763" r:id="rId7"/>
    <p:sldLayoutId id="2147483764" r:id="rId8"/>
    <p:sldLayoutId id="2147483765" r:id="rId9"/>
    <p:sldLayoutId id="2147483766" r:id="rId10"/>
    <p:sldLayoutId id="2147483767" r:id="rId11"/>
  </p:sldLayoutIdLst>
  <p:txStyles>
    <p:titleStyle>
      <a:lvl1pPr algn="l" defTabSz="1625529" rtl="0" eaLnBrk="1" latinLnBrk="0" hangingPunct="1">
        <a:lnSpc>
          <a:spcPct val="90000"/>
        </a:lnSpc>
        <a:spcBef>
          <a:spcPct val="0"/>
        </a:spcBef>
        <a:buNone/>
        <a:defRPr sz="7822" kern="1200">
          <a:solidFill>
            <a:schemeClr val="tx1"/>
          </a:solidFill>
          <a:latin typeface="+mj-lt"/>
          <a:ea typeface="+mj-ea"/>
          <a:cs typeface="+mj-cs"/>
        </a:defRPr>
      </a:lvl1pPr>
    </p:titleStyle>
    <p:bodyStyle>
      <a:lvl1pPr marL="406382" indent="-406382" algn="l" defTabSz="1625529" rtl="0" eaLnBrk="1" latinLnBrk="0" hangingPunct="1">
        <a:lnSpc>
          <a:spcPct val="90000"/>
        </a:lnSpc>
        <a:spcBef>
          <a:spcPts val="1778"/>
        </a:spcBef>
        <a:buFont typeface="Arial" panose="020B0604020202020204" pitchFamily="34" charset="0"/>
        <a:buChar char="•"/>
        <a:defRPr sz="4978" kern="1200">
          <a:solidFill>
            <a:schemeClr val="tx1"/>
          </a:solidFill>
          <a:latin typeface="+mn-lt"/>
          <a:ea typeface="+mn-ea"/>
          <a:cs typeface="+mn-cs"/>
        </a:defRPr>
      </a:lvl1pPr>
      <a:lvl2pPr marL="1219147" indent="-406382" algn="l" defTabSz="1625529" rtl="0" eaLnBrk="1" latinLnBrk="0" hangingPunct="1">
        <a:lnSpc>
          <a:spcPct val="90000"/>
        </a:lnSpc>
        <a:spcBef>
          <a:spcPts val="889"/>
        </a:spcBef>
        <a:buFont typeface="Arial" panose="020B0604020202020204" pitchFamily="34" charset="0"/>
        <a:buChar char="•"/>
        <a:defRPr sz="4266" kern="1200">
          <a:solidFill>
            <a:schemeClr val="tx1"/>
          </a:solidFill>
          <a:latin typeface="+mn-lt"/>
          <a:ea typeface="+mn-ea"/>
          <a:cs typeface="+mn-cs"/>
        </a:defRPr>
      </a:lvl2pPr>
      <a:lvl3pPr marL="2031911" indent="-406382" algn="l" defTabSz="1625529" rtl="0" eaLnBrk="1" latinLnBrk="0" hangingPunct="1">
        <a:lnSpc>
          <a:spcPct val="90000"/>
        </a:lnSpc>
        <a:spcBef>
          <a:spcPts val="889"/>
        </a:spcBef>
        <a:buFont typeface="Arial" panose="020B0604020202020204" pitchFamily="34" charset="0"/>
        <a:buChar char="•"/>
        <a:defRPr sz="3555" kern="1200">
          <a:solidFill>
            <a:schemeClr val="tx1"/>
          </a:solidFill>
          <a:latin typeface="+mn-lt"/>
          <a:ea typeface="+mn-ea"/>
          <a:cs typeface="+mn-cs"/>
        </a:defRPr>
      </a:lvl3pPr>
      <a:lvl4pPr marL="2844676" indent="-406382" algn="l" defTabSz="1625529" rtl="0" eaLnBrk="1" latinLnBrk="0" hangingPunct="1">
        <a:lnSpc>
          <a:spcPct val="90000"/>
        </a:lnSpc>
        <a:spcBef>
          <a:spcPts val="889"/>
        </a:spcBef>
        <a:buFont typeface="Arial" panose="020B0604020202020204" pitchFamily="34" charset="0"/>
        <a:buChar char="•"/>
        <a:defRPr sz="3200" kern="1200">
          <a:solidFill>
            <a:schemeClr val="tx1"/>
          </a:solidFill>
          <a:latin typeface="+mn-lt"/>
          <a:ea typeface="+mn-ea"/>
          <a:cs typeface="+mn-cs"/>
        </a:defRPr>
      </a:lvl4pPr>
      <a:lvl5pPr marL="3657440" indent="-406382" algn="l" defTabSz="1625529" rtl="0" eaLnBrk="1" latinLnBrk="0" hangingPunct="1">
        <a:lnSpc>
          <a:spcPct val="90000"/>
        </a:lnSpc>
        <a:spcBef>
          <a:spcPts val="889"/>
        </a:spcBef>
        <a:buFont typeface="Arial" panose="020B0604020202020204" pitchFamily="34" charset="0"/>
        <a:buChar char="•"/>
        <a:defRPr sz="3200" kern="1200">
          <a:solidFill>
            <a:schemeClr val="tx1"/>
          </a:solidFill>
          <a:latin typeface="+mn-lt"/>
          <a:ea typeface="+mn-ea"/>
          <a:cs typeface="+mn-cs"/>
        </a:defRPr>
      </a:lvl5pPr>
      <a:lvl6pPr marL="4470204" indent="-406382" algn="l" defTabSz="1625529" rtl="0" eaLnBrk="1" latinLnBrk="0" hangingPunct="1">
        <a:lnSpc>
          <a:spcPct val="90000"/>
        </a:lnSpc>
        <a:spcBef>
          <a:spcPts val="889"/>
        </a:spcBef>
        <a:buFont typeface="Arial" panose="020B0604020202020204" pitchFamily="34" charset="0"/>
        <a:buChar char="•"/>
        <a:defRPr sz="3200" kern="1200">
          <a:solidFill>
            <a:schemeClr val="tx1"/>
          </a:solidFill>
          <a:latin typeface="+mn-lt"/>
          <a:ea typeface="+mn-ea"/>
          <a:cs typeface="+mn-cs"/>
        </a:defRPr>
      </a:lvl6pPr>
      <a:lvl7pPr marL="5282969" indent="-406382" algn="l" defTabSz="1625529" rtl="0" eaLnBrk="1" latinLnBrk="0" hangingPunct="1">
        <a:lnSpc>
          <a:spcPct val="90000"/>
        </a:lnSpc>
        <a:spcBef>
          <a:spcPts val="889"/>
        </a:spcBef>
        <a:buFont typeface="Arial" panose="020B0604020202020204" pitchFamily="34" charset="0"/>
        <a:buChar char="•"/>
        <a:defRPr sz="3200" kern="1200">
          <a:solidFill>
            <a:schemeClr val="tx1"/>
          </a:solidFill>
          <a:latin typeface="+mn-lt"/>
          <a:ea typeface="+mn-ea"/>
          <a:cs typeface="+mn-cs"/>
        </a:defRPr>
      </a:lvl7pPr>
      <a:lvl8pPr marL="6095733" indent="-406382" algn="l" defTabSz="1625529" rtl="0" eaLnBrk="1" latinLnBrk="0" hangingPunct="1">
        <a:lnSpc>
          <a:spcPct val="90000"/>
        </a:lnSpc>
        <a:spcBef>
          <a:spcPts val="889"/>
        </a:spcBef>
        <a:buFont typeface="Arial" panose="020B0604020202020204" pitchFamily="34" charset="0"/>
        <a:buChar char="•"/>
        <a:defRPr sz="3200" kern="1200">
          <a:solidFill>
            <a:schemeClr val="tx1"/>
          </a:solidFill>
          <a:latin typeface="+mn-lt"/>
          <a:ea typeface="+mn-ea"/>
          <a:cs typeface="+mn-cs"/>
        </a:defRPr>
      </a:lvl8pPr>
      <a:lvl9pPr marL="6908498" indent="-406382" algn="l" defTabSz="1625529" rtl="0" eaLnBrk="1" latinLnBrk="0" hangingPunct="1">
        <a:lnSpc>
          <a:spcPct val="90000"/>
        </a:lnSpc>
        <a:spcBef>
          <a:spcPts val="889"/>
        </a:spcBef>
        <a:buFont typeface="Arial" panose="020B0604020202020204" pitchFamily="34" charset="0"/>
        <a:buChar char="•"/>
        <a:defRPr sz="3200" kern="1200">
          <a:solidFill>
            <a:schemeClr val="tx1"/>
          </a:solidFill>
          <a:latin typeface="+mn-lt"/>
          <a:ea typeface="+mn-ea"/>
          <a:cs typeface="+mn-cs"/>
        </a:defRPr>
      </a:lvl9pPr>
    </p:bodyStyle>
    <p:otherStyle>
      <a:defPPr>
        <a:defRPr lang="en-US"/>
      </a:defPPr>
      <a:lvl1pPr marL="0" algn="l" defTabSz="1625529" rtl="0" eaLnBrk="1" latinLnBrk="0" hangingPunct="1">
        <a:defRPr sz="3200" kern="1200">
          <a:solidFill>
            <a:schemeClr val="tx1"/>
          </a:solidFill>
          <a:latin typeface="+mn-lt"/>
          <a:ea typeface="+mn-ea"/>
          <a:cs typeface="+mn-cs"/>
        </a:defRPr>
      </a:lvl1pPr>
      <a:lvl2pPr marL="812764" algn="l" defTabSz="1625529" rtl="0" eaLnBrk="1" latinLnBrk="0" hangingPunct="1">
        <a:defRPr sz="3200" kern="1200">
          <a:solidFill>
            <a:schemeClr val="tx1"/>
          </a:solidFill>
          <a:latin typeface="+mn-lt"/>
          <a:ea typeface="+mn-ea"/>
          <a:cs typeface="+mn-cs"/>
        </a:defRPr>
      </a:lvl2pPr>
      <a:lvl3pPr marL="1625529" algn="l" defTabSz="1625529" rtl="0" eaLnBrk="1" latinLnBrk="0" hangingPunct="1">
        <a:defRPr sz="3200" kern="1200">
          <a:solidFill>
            <a:schemeClr val="tx1"/>
          </a:solidFill>
          <a:latin typeface="+mn-lt"/>
          <a:ea typeface="+mn-ea"/>
          <a:cs typeface="+mn-cs"/>
        </a:defRPr>
      </a:lvl3pPr>
      <a:lvl4pPr marL="2438293" algn="l" defTabSz="1625529" rtl="0" eaLnBrk="1" latinLnBrk="0" hangingPunct="1">
        <a:defRPr sz="3200" kern="1200">
          <a:solidFill>
            <a:schemeClr val="tx1"/>
          </a:solidFill>
          <a:latin typeface="+mn-lt"/>
          <a:ea typeface="+mn-ea"/>
          <a:cs typeface="+mn-cs"/>
        </a:defRPr>
      </a:lvl4pPr>
      <a:lvl5pPr marL="3251058" algn="l" defTabSz="1625529" rtl="0" eaLnBrk="1" latinLnBrk="0" hangingPunct="1">
        <a:defRPr sz="3200" kern="1200">
          <a:solidFill>
            <a:schemeClr val="tx1"/>
          </a:solidFill>
          <a:latin typeface="+mn-lt"/>
          <a:ea typeface="+mn-ea"/>
          <a:cs typeface="+mn-cs"/>
        </a:defRPr>
      </a:lvl5pPr>
      <a:lvl6pPr marL="4063822" algn="l" defTabSz="1625529" rtl="0" eaLnBrk="1" latinLnBrk="0" hangingPunct="1">
        <a:defRPr sz="3200" kern="1200">
          <a:solidFill>
            <a:schemeClr val="tx1"/>
          </a:solidFill>
          <a:latin typeface="+mn-lt"/>
          <a:ea typeface="+mn-ea"/>
          <a:cs typeface="+mn-cs"/>
        </a:defRPr>
      </a:lvl6pPr>
      <a:lvl7pPr marL="4876587" algn="l" defTabSz="1625529" rtl="0" eaLnBrk="1" latinLnBrk="0" hangingPunct="1">
        <a:defRPr sz="3200" kern="1200">
          <a:solidFill>
            <a:schemeClr val="tx1"/>
          </a:solidFill>
          <a:latin typeface="+mn-lt"/>
          <a:ea typeface="+mn-ea"/>
          <a:cs typeface="+mn-cs"/>
        </a:defRPr>
      </a:lvl7pPr>
      <a:lvl8pPr marL="5689351" algn="l" defTabSz="1625529" rtl="0" eaLnBrk="1" latinLnBrk="0" hangingPunct="1">
        <a:defRPr sz="3200" kern="1200">
          <a:solidFill>
            <a:schemeClr val="tx1"/>
          </a:solidFill>
          <a:latin typeface="+mn-lt"/>
          <a:ea typeface="+mn-ea"/>
          <a:cs typeface="+mn-cs"/>
        </a:defRPr>
      </a:lvl8pPr>
      <a:lvl9pPr marL="6502116" algn="l" defTabSz="1625529" rtl="0" eaLnBrk="1" latinLnBrk="0" hangingPunct="1">
        <a:defRPr sz="3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BD696E0E-C6EB-462B-91E9-C02E501EA229}"/>
              </a:ext>
            </a:extLst>
          </p:cNvPr>
          <p:cNvSpPr txBox="1"/>
          <p:nvPr/>
        </p:nvSpPr>
        <p:spPr>
          <a:xfrm>
            <a:off x="1490097" y="4152364"/>
            <a:ext cx="2057775" cy="369332"/>
          </a:xfrm>
          <a:prstGeom prst="rect">
            <a:avLst/>
          </a:prstGeom>
          <a:noFill/>
        </p:spPr>
        <p:txBody>
          <a:bodyPr wrap="square" rtlCol="0">
            <a:spAutoFit/>
          </a:bodyPr>
          <a:lstStyle/>
          <a:p>
            <a:r>
              <a:rPr lang="en-IE" dirty="0"/>
              <a:t>test</a:t>
            </a:r>
          </a:p>
        </p:txBody>
      </p:sp>
      <p:sp>
        <p:nvSpPr>
          <p:cNvPr id="2" name="Title 1">
            <a:extLst>
              <a:ext uri="{FF2B5EF4-FFF2-40B4-BE49-F238E27FC236}">
                <a16:creationId xmlns:a16="http://schemas.microsoft.com/office/drawing/2014/main" id="{C9A3DBE9-C590-4EC5-AFF1-C6C8DA943EDC}"/>
              </a:ext>
            </a:extLst>
          </p:cNvPr>
          <p:cNvSpPr>
            <a:spLocks noGrp="1"/>
          </p:cNvSpPr>
          <p:nvPr>
            <p:ph type="title"/>
          </p:nvPr>
        </p:nvSpPr>
        <p:spPr>
          <a:xfrm>
            <a:off x="19015" y="-29702"/>
            <a:ext cx="21674138" cy="2377726"/>
          </a:xfrm>
          <a:solidFill>
            <a:schemeClr val="tx1">
              <a:lumMod val="75000"/>
              <a:lumOff val="25000"/>
            </a:schemeClr>
          </a:solidFill>
          <a:ln>
            <a:solidFill>
              <a:schemeClr val="tx1"/>
            </a:solidFill>
          </a:ln>
        </p:spPr>
        <p:txBody>
          <a:bodyPr>
            <a:noAutofit/>
          </a:bodyPr>
          <a:lstStyle/>
          <a:p>
            <a:pPr algn="r"/>
            <a:r>
              <a:rPr lang="en-IE" sz="7000" dirty="0">
                <a:solidFill>
                  <a:schemeClr val="bg1"/>
                </a:solidFill>
              </a:rPr>
              <a:t>   Exposition Attendee Gaze Tracking System</a:t>
            </a:r>
            <a:br>
              <a:rPr lang="en-IE" sz="7000" dirty="0">
                <a:solidFill>
                  <a:schemeClr val="bg1"/>
                </a:solidFill>
              </a:rPr>
            </a:br>
            <a:r>
              <a:rPr lang="en-IE" sz="7000" dirty="0">
                <a:solidFill>
                  <a:schemeClr val="bg1"/>
                </a:solidFill>
              </a:rPr>
              <a:t> </a:t>
            </a:r>
          </a:p>
        </p:txBody>
      </p:sp>
      <p:sp>
        <p:nvSpPr>
          <p:cNvPr id="14" name="Rectangle 13">
            <a:extLst>
              <a:ext uri="{FF2B5EF4-FFF2-40B4-BE49-F238E27FC236}">
                <a16:creationId xmlns:a16="http://schemas.microsoft.com/office/drawing/2014/main" id="{E8A12425-9662-4CEF-9B59-D5E60F6E3B12}"/>
              </a:ext>
            </a:extLst>
          </p:cNvPr>
          <p:cNvSpPr/>
          <p:nvPr/>
        </p:nvSpPr>
        <p:spPr>
          <a:xfrm>
            <a:off x="5837647" y="2261884"/>
            <a:ext cx="9939203" cy="9938798"/>
          </a:xfrm>
          <a:prstGeom prst="rect">
            <a:avLst/>
          </a:prstGeom>
          <a:solidFill>
            <a:schemeClr val="bg2">
              <a:lumMod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dirty="0"/>
          </a:p>
        </p:txBody>
      </p:sp>
      <p:sp>
        <p:nvSpPr>
          <p:cNvPr id="16" name="Rectangle 15">
            <a:extLst>
              <a:ext uri="{FF2B5EF4-FFF2-40B4-BE49-F238E27FC236}">
                <a16:creationId xmlns:a16="http://schemas.microsoft.com/office/drawing/2014/main" id="{3D3DEF95-1EF2-4AAE-BDE0-C166B7103E4A}"/>
              </a:ext>
            </a:extLst>
          </p:cNvPr>
          <p:cNvSpPr/>
          <p:nvPr/>
        </p:nvSpPr>
        <p:spPr>
          <a:xfrm>
            <a:off x="-7172" y="2253197"/>
            <a:ext cx="6161982" cy="9947485"/>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dirty="0"/>
          </a:p>
        </p:txBody>
      </p:sp>
      <p:sp>
        <p:nvSpPr>
          <p:cNvPr id="17" name="Rectangle 16">
            <a:extLst>
              <a:ext uri="{FF2B5EF4-FFF2-40B4-BE49-F238E27FC236}">
                <a16:creationId xmlns:a16="http://schemas.microsoft.com/office/drawing/2014/main" id="{40D11A91-5EA7-4194-A1CA-01B260AFA662}"/>
              </a:ext>
            </a:extLst>
          </p:cNvPr>
          <p:cNvSpPr/>
          <p:nvPr/>
        </p:nvSpPr>
        <p:spPr>
          <a:xfrm>
            <a:off x="15512159" y="2253197"/>
            <a:ext cx="6180994" cy="9947485"/>
          </a:xfrm>
          <a:prstGeom prst="rec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dirty="0"/>
          </a:p>
        </p:txBody>
      </p:sp>
      <p:sp>
        <p:nvSpPr>
          <p:cNvPr id="10" name="Rectangle 9">
            <a:extLst>
              <a:ext uri="{FF2B5EF4-FFF2-40B4-BE49-F238E27FC236}">
                <a16:creationId xmlns:a16="http://schemas.microsoft.com/office/drawing/2014/main" id="{EE368EB3-B55D-41F4-955E-ACD5E1E9A31A}"/>
              </a:ext>
            </a:extLst>
          </p:cNvPr>
          <p:cNvSpPr/>
          <p:nvPr/>
        </p:nvSpPr>
        <p:spPr>
          <a:xfrm>
            <a:off x="250349" y="2391297"/>
            <a:ext cx="5646939" cy="634467"/>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E" sz="3200" b="1" dirty="0">
                <a:solidFill>
                  <a:schemeClr val="tx1"/>
                </a:solidFill>
                <a:latin typeface="+mj-lt"/>
              </a:rPr>
              <a:t>Introduction</a:t>
            </a:r>
          </a:p>
        </p:txBody>
      </p:sp>
      <p:sp>
        <p:nvSpPr>
          <p:cNvPr id="15" name="Rectangle 14">
            <a:extLst>
              <a:ext uri="{FF2B5EF4-FFF2-40B4-BE49-F238E27FC236}">
                <a16:creationId xmlns:a16="http://schemas.microsoft.com/office/drawing/2014/main" id="{57C81BCE-FC01-421E-B9E6-C1F8861C9B79}"/>
              </a:ext>
            </a:extLst>
          </p:cNvPr>
          <p:cNvSpPr/>
          <p:nvPr/>
        </p:nvSpPr>
        <p:spPr>
          <a:xfrm>
            <a:off x="250349" y="6174503"/>
            <a:ext cx="5646939" cy="634467"/>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E" sz="3200" b="1" dirty="0">
                <a:solidFill>
                  <a:schemeClr val="tx1"/>
                </a:solidFill>
                <a:latin typeface="+mj-lt"/>
              </a:rPr>
              <a:t>Approach</a:t>
            </a:r>
          </a:p>
        </p:txBody>
      </p:sp>
      <p:sp>
        <p:nvSpPr>
          <p:cNvPr id="18" name="Rectangle 17">
            <a:extLst>
              <a:ext uri="{FF2B5EF4-FFF2-40B4-BE49-F238E27FC236}">
                <a16:creationId xmlns:a16="http://schemas.microsoft.com/office/drawing/2014/main" id="{8322091D-4D1A-4CB4-896A-09B6A1A010C9}"/>
              </a:ext>
            </a:extLst>
          </p:cNvPr>
          <p:cNvSpPr/>
          <p:nvPr/>
        </p:nvSpPr>
        <p:spPr>
          <a:xfrm>
            <a:off x="15776850" y="2377727"/>
            <a:ext cx="5646939" cy="634467"/>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E" sz="3200" b="1" dirty="0">
                <a:solidFill>
                  <a:schemeClr val="tx1"/>
                </a:solidFill>
                <a:latin typeface="+mj-lt"/>
              </a:rPr>
              <a:t>Results</a:t>
            </a:r>
            <a:endParaRPr lang="en-IE" sz="4000" b="1" dirty="0">
              <a:solidFill>
                <a:schemeClr val="tx1"/>
              </a:solidFill>
              <a:latin typeface="+mj-lt"/>
            </a:endParaRPr>
          </a:p>
        </p:txBody>
      </p:sp>
      <p:sp>
        <p:nvSpPr>
          <p:cNvPr id="19" name="Rectangle 18">
            <a:extLst>
              <a:ext uri="{FF2B5EF4-FFF2-40B4-BE49-F238E27FC236}">
                <a16:creationId xmlns:a16="http://schemas.microsoft.com/office/drawing/2014/main" id="{F3B87A63-755F-48A7-82B7-6837939F671A}"/>
              </a:ext>
            </a:extLst>
          </p:cNvPr>
          <p:cNvSpPr/>
          <p:nvPr/>
        </p:nvSpPr>
        <p:spPr>
          <a:xfrm>
            <a:off x="15769677" y="8011071"/>
            <a:ext cx="5646939" cy="634467"/>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E" sz="3200" b="1" dirty="0">
                <a:solidFill>
                  <a:schemeClr val="tx1"/>
                </a:solidFill>
                <a:latin typeface="+mj-lt"/>
              </a:rPr>
              <a:t>Conclusion</a:t>
            </a:r>
          </a:p>
        </p:txBody>
      </p:sp>
      <p:sp>
        <p:nvSpPr>
          <p:cNvPr id="20" name="Rectangle 19">
            <a:extLst>
              <a:ext uri="{FF2B5EF4-FFF2-40B4-BE49-F238E27FC236}">
                <a16:creationId xmlns:a16="http://schemas.microsoft.com/office/drawing/2014/main" id="{590FAD52-4EA7-49E1-A60B-B4D6F5EDE89C}"/>
              </a:ext>
            </a:extLst>
          </p:cNvPr>
          <p:cNvSpPr/>
          <p:nvPr/>
        </p:nvSpPr>
        <p:spPr>
          <a:xfrm>
            <a:off x="6321389" y="2377727"/>
            <a:ext cx="9007742" cy="634467"/>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E" sz="3200" b="1" dirty="0">
                <a:solidFill>
                  <a:schemeClr val="tx1"/>
                </a:solidFill>
                <a:latin typeface="+mj-lt"/>
              </a:rPr>
              <a:t>Head Pose Estimation</a:t>
            </a:r>
          </a:p>
        </p:txBody>
      </p:sp>
      <p:sp>
        <p:nvSpPr>
          <p:cNvPr id="21" name="Rectangle 20">
            <a:extLst>
              <a:ext uri="{FF2B5EF4-FFF2-40B4-BE49-F238E27FC236}">
                <a16:creationId xmlns:a16="http://schemas.microsoft.com/office/drawing/2014/main" id="{D825C845-35AA-417B-9E38-EAF146975869}"/>
              </a:ext>
            </a:extLst>
          </p:cNvPr>
          <p:cNvSpPr/>
          <p:nvPr/>
        </p:nvSpPr>
        <p:spPr>
          <a:xfrm>
            <a:off x="15769677" y="10752167"/>
            <a:ext cx="5646939" cy="634467"/>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E" sz="3200" b="1" dirty="0">
                <a:solidFill>
                  <a:schemeClr val="tx1"/>
                </a:solidFill>
                <a:latin typeface="+mj-lt"/>
              </a:rPr>
              <a:t>Info</a:t>
            </a:r>
          </a:p>
        </p:txBody>
      </p:sp>
      <p:sp>
        <p:nvSpPr>
          <p:cNvPr id="4" name="TextBox 3">
            <a:extLst>
              <a:ext uri="{FF2B5EF4-FFF2-40B4-BE49-F238E27FC236}">
                <a16:creationId xmlns:a16="http://schemas.microsoft.com/office/drawing/2014/main" id="{B9FA3190-5367-4452-9B13-C4A50B56043D}"/>
              </a:ext>
            </a:extLst>
          </p:cNvPr>
          <p:cNvSpPr txBox="1"/>
          <p:nvPr/>
        </p:nvSpPr>
        <p:spPr>
          <a:xfrm>
            <a:off x="272664" y="3155175"/>
            <a:ext cx="5624624" cy="2862322"/>
          </a:xfrm>
          <a:prstGeom prst="rect">
            <a:avLst/>
          </a:prstGeom>
          <a:noFill/>
        </p:spPr>
        <p:txBody>
          <a:bodyPr wrap="square" rtlCol="0">
            <a:spAutoFit/>
          </a:bodyPr>
          <a:lstStyle/>
          <a:p>
            <a:r>
              <a:rPr lang="en-GB" dirty="0"/>
              <a:t>What makes a successful exposition display? This is a question businesses must ask themselves when looking to use an expo as a means to promote their brand and showcase their product. My proposal is of a computer vision system that tracks the gaze of attendees at an expo, so that detailed data may be provided to a user of what component of their display most effectively caught peoples’ eye. The result of this would be a more detailed understanding of how a display performs, so that its design may be altered to grab attention more effectively.</a:t>
            </a:r>
          </a:p>
        </p:txBody>
      </p:sp>
      <p:sp>
        <p:nvSpPr>
          <p:cNvPr id="24" name="TextBox 23">
            <a:extLst>
              <a:ext uri="{FF2B5EF4-FFF2-40B4-BE49-F238E27FC236}">
                <a16:creationId xmlns:a16="http://schemas.microsoft.com/office/drawing/2014/main" id="{FF2D6183-16EF-4D42-A979-13B37556DD8D}"/>
              </a:ext>
            </a:extLst>
          </p:cNvPr>
          <p:cNvSpPr txBox="1"/>
          <p:nvPr/>
        </p:nvSpPr>
        <p:spPr>
          <a:xfrm>
            <a:off x="15786311" y="11605554"/>
            <a:ext cx="5596070" cy="369332"/>
          </a:xfrm>
          <a:prstGeom prst="rect">
            <a:avLst/>
          </a:prstGeom>
          <a:noFill/>
        </p:spPr>
        <p:txBody>
          <a:bodyPr wrap="square" rtlCol="0">
            <a:spAutoFit/>
          </a:bodyPr>
          <a:lstStyle/>
          <a:p>
            <a:pPr marL="285750" indent="-285750">
              <a:buFont typeface="Arial" panose="020B0604020202020204" pitchFamily="34" charset="0"/>
              <a:buChar char="•"/>
            </a:pPr>
            <a:r>
              <a:rPr lang="en-GB" b="1" dirty="0"/>
              <a:t>GitHub: </a:t>
            </a:r>
            <a:r>
              <a:rPr lang="en-GB" dirty="0"/>
              <a:t>https://github.com/rmon-gmit/fyp</a:t>
            </a:r>
          </a:p>
        </p:txBody>
      </p:sp>
      <p:sp>
        <p:nvSpPr>
          <p:cNvPr id="7" name="TextBox 6">
            <a:extLst>
              <a:ext uri="{FF2B5EF4-FFF2-40B4-BE49-F238E27FC236}">
                <a16:creationId xmlns:a16="http://schemas.microsoft.com/office/drawing/2014/main" id="{33EAC1E6-525E-4359-8AC6-99D96B55F216}"/>
              </a:ext>
            </a:extLst>
          </p:cNvPr>
          <p:cNvSpPr txBox="1"/>
          <p:nvPr/>
        </p:nvSpPr>
        <p:spPr>
          <a:xfrm>
            <a:off x="14238311" y="1159161"/>
            <a:ext cx="7302382" cy="923330"/>
          </a:xfrm>
          <a:prstGeom prst="rect">
            <a:avLst/>
          </a:prstGeom>
          <a:noFill/>
        </p:spPr>
        <p:txBody>
          <a:bodyPr wrap="square" rtlCol="0">
            <a:spAutoFit/>
          </a:bodyPr>
          <a:lstStyle/>
          <a:p>
            <a:r>
              <a:rPr lang="en-US" b="1" i="1" dirty="0">
                <a:solidFill>
                  <a:schemeClr val="bg1"/>
                </a:solidFill>
              </a:rPr>
              <a:t>COURSE: </a:t>
            </a:r>
            <a:r>
              <a:rPr lang="en-US" dirty="0">
                <a:solidFill>
                  <a:schemeClr val="bg1"/>
                </a:solidFill>
              </a:rPr>
              <a:t>BENG(H) IN SOFTWARE AND ELECTRONIC ENGINEERING - YEAR 4</a:t>
            </a:r>
            <a:endParaRPr lang="en-IE" dirty="0">
              <a:solidFill>
                <a:schemeClr val="bg1"/>
              </a:solidFill>
            </a:endParaRPr>
          </a:p>
          <a:p>
            <a:r>
              <a:rPr lang="en-US" b="1" i="1" dirty="0">
                <a:solidFill>
                  <a:schemeClr val="bg1"/>
                </a:solidFill>
              </a:rPr>
              <a:t>MODULE:</a:t>
            </a:r>
            <a:r>
              <a:rPr lang="en-US" dirty="0">
                <a:solidFill>
                  <a:schemeClr val="bg1"/>
                </a:solidFill>
              </a:rPr>
              <a:t> PROJECT ENGINEERING</a:t>
            </a:r>
          </a:p>
          <a:p>
            <a:r>
              <a:rPr lang="en-US" b="1" i="1" dirty="0">
                <a:solidFill>
                  <a:schemeClr val="bg1"/>
                </a:solidFill>
              </a:rPr>
              <a:t>YEAR:</a:t>
            </a:r>
            <a:r>
              <a:rPr lang="en-US" dirty="0">
                <a:solidFill>
                  <a:schemeClr val="bg1"/>
                </a:solidFill>
              </a:rPr>
              <a:t> 2020/2021</a:t>
            </a:r>
            <a:endParaRPr lang="en-IE" dirty="0">
              <a:solidFill>
                <a:schemeClr val="bg1"/>
              </a:solidFill>
            </a:endParaRPr>
          </a:p>
        </p:txBody>
      </p:sp>
      <p:sp>
        <p:nvSpPr>
          <p:cNvPr id="26" name="Rectangle 25">
            <a:extLst>
              <a:ext uri="{FF2B5EF4-FFF2-40B4-BE49-F238E27FC236}">
                <a16:creationId xmlns:a16="http://schemas.microsoft.com/office/drawing/2014/main" id="{9F8A9D84-DA31-4D02-BCB1-A3A0A92E020E}"/>
              </a:ext>
            </a:extLst>
          </p:cNvPr>
          <p:cNvSpPr/>
          <p:nvPr/>
        </p:nvSpPr>
        <p:spPr>
          <a:xfrm>
            <a:off x="-8133" y="-29703"/>
            <a:ext cx="6161982" cy="2291587"/>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
        <p:nvSpPr>
          <p:cNvPr id="25" name="TextBox 24">
            <a:extLst>
              <a:ext uri="{FF2B5EF4-FFF2-40B4-BE49-F238E27FC236}">
                <a16:creationId xmlns:a16="http://schemas.microsoft.com/office/drawing/2014/main" id="{FABA9E7A-928B-47C6-8643-F98C7118AD00}"/>
              </a:ext>
            </a:extLst>
          </p:cNvPr>
          <p:cNvSpPr txBox="1"/>
          <p:nvPr/>
        </p:nvSpPr>
        <p:spPr>
          <a:xfrm>
            <a:off x="6610210" y="1235830"/>
            <a:ext cx="4612014" cy="646331"/>
          </a:xfrm>
          <a:prstGeom prst="rect">
            <a:avLst/>
          </a:prstGeom>
          <a:noFill/>
        </p:spPr>
        <p:txBody>
          <a:bodyPr wrap="square" rtlCol="0">
            <a:spAutoFit/>
          </a:bodyPr>
          <a:lstStyle/>
          <a:p>
            <a:r>
              <a:rPr lang="en-US" b="1" i="1" dirty="0">
                <a:solidFill>
                  <a:schemeClr val="bg1"/>
                </a:solidFill>
              </a:rPr>
              <a:t>STUDENT: </a:t>
            </a:r>
            <a:r>
              <a:rPr lang="en-US" dirty="0">
                <a:solidFill>
                  <a:schemeClr val="bg1"/>
                </a:solidFill>
              </a:rPr>
              <a:t>ROSS MONAGHAN – G00376556</a:t>
            </a:r>
          </a:p>
          <a:p>
            <a:r>
              <a:rPr lang="en-US" b="1" i="1" dirty="0">
                <a:solidFill>
                  <a:schemeClr val="bg1"/>
                </a:solidFill>
              </a:rPr>
              <a:t>SUPERVISOR:</a:t>
            </a:r>
            <a:r>
              <a:rPr lang="en-US" dirty="0">
                <a:solidFill>
                  <a:schemeClr val="bg1"/>
                </a:solidFill>
              </a:rPr>
              <a:t> NIALL O’KEEFFE</a:t>
            </a:r>
            <a:endParaRPr lang="en-IE" dirty="0">
              <a:solidFill>
                <a:schemeClr val="bg1"/>
              </a:solidFill>
            </a:endParaRPr>
          </a:p>
        </p:txBody>
      </p:sp>
      <p:sp>
        <p:nvSpPr>
          <p:cNvPr id="13" name="TextBox 12">
            <a:extLst>
              <a:ext uri="{FF2B5EF4-FFF2-40B4-BE49-F238E27FC236}">
                <a16:creationId xmlns:a16="http://schemas.microsoft.com/office/drawing/2014/main" id="{01C1CEE0-7554-4C32-83A7-FBED8A295F0B}"/>
              </a:ext>
            </a:extLst>
          </p:cNvPr>
          <p:cNvSpPr txBox="1"/>
          <p:nvPr/>
        </p:nvSpPr>
        <p:spPr>
          <a:xfrm>
            <a:off x="250349" y="6960632"/>
            <a:ext cx="5555521" cy="2031325"/>
          </a:xfrm>
          <a:prstGeom prst="rect">
            <a:avLst/>
          </a:prstGeom>
          <a:noFill/>
        </p:spPr>
        <p:txBody>
          <a:bodyPr wrap="square" rtlCol="0">
            <a:spAutoFit/>
          </a:bodyPr>
          <a:lstStyle/>
          <a:p>
            <a:r>
              <a:rPr lang="en-US" dirty="0"/>
              <a:t>The approach taken to develop this project involved the use of a Convolutional Neural Network (CNN) to estimate a person’s general gaze direction. The resulting image is then used as an input to another CNN which estimates the saliency of objects within the predicted gaze direction. Finally, an algorithm calculates the most likely salient area that was within an individual’s gaze. </a:t>
            </a:r>
            <a:endParaRPr lang="en-IE" dirty="0"/>
          </a:p>
        </p:txBody>
      </p:sp>
      <p:pic>
        <p:nvPicPr>
          <p:cNvPr id="11" name="Picture 10" descr="Logo, company name&#10;&#10;Description automatically generated">
            <a:extLst>
              <a:ext uri="{FF2B5EF4-FFF2-40B4-BE49-F238E27FC236}">
                <a16:creationId xmlns:a16="http://schemas.microsoft.com/office/drawing/2014/main" id="{9C8C7241-E667-4FC5-9ED9-3C451E4C773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322" y="-405664"/>
            <a:ext cx="6120383" cy="2961438"/>
          </a:xfrm>
          <a:prstGeom prst="rect">
            <a:avLst/>
          </a:prstGeom>
        </p:spPr>
      </p:pic>
      <p:sp>
        <p:nvSpPr>
          <p:cNvPr id="27" name="Rectangle 26">
            <a:extLst>
              <a:ext uri="{FF2B5EF4-FFF2-40B4-BE49-F238E27FC236}">
                <a16:creationId xmlns:a16="http://schemas.microsoft.com/office/drawing/2014/main" id="{32F9943B-F1F7-4359-8A6A-B432373D0052}"/>
              </a:ext>
            </a:extLst>
          </p:cNvPr>
          <p:cNvSpPr/>
          <p:nvPr/>
        </p:nvSpPr>
        <p:spPr>
          <a:xfrm>
            <a:off x="249388" y="9095730"/>
            <a:ext cx="5646939" cy="634467"/>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E" sz="3200" b="1" dirty="0">
                <a:solidFill>
                  <a:schemeClr val="tx1"/>
                </a:solidFill>
                <a:latin typeface="+mj-lt"/>
              </a:rPr>
              <a:t>Technologies</a:t>
            </a:r>
          </a:p>
        </p:txBody>
      </p:sp>
      <p:pic>
        <p:nvPicPr>
          <p:cNvPr id="31" name="Picture 30" descr="Logo&#10;&#10;Description automatically generated">
            <a:extLst>
              <a:ext uri="{FF2B5EF4-FFF2-40B4-BE49-F238E27FC236}">
                <a16:creationId xmlns:a16="http://schemas.microsoft.com/office/drawing/2014/main" id="{AD7C3E08-26F0-4AB6-A38E-FF9C46E23BF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73894" y="11379759"/>
            <a:ext cx="1822164" cy="820923"/>
          </a:xfrm>
          <a:prstGeom prst="rect">
            <a:avLst/>
          </a:prstGeom>
        </p:spPr>
      </p:pic>
      <p:pic>
        <p:nvPicPr>
          <p:cNvPr id="33" name="Picture 32" descr="Icon&#10;&#10;Description automatically generated">
            <a:extLst>
              <a:ext uri="{FF2B5EF4-FFF2-40B4-BE49-F238E27FC236}">
                <a16:creationId xmlns:a16="http://schemas.microsoft.com/office/drawing/2014/main" id="{541FFC1A-829E-4966-8934-76E2E33F64E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183421" y="10831937"/>
            <a:ext cx="1527309" cy="442919"/>
          </a:xfrm>
          <a:prstGeom prst="rect">
            <a:avLst/>
          </a:prstGeom>
        </p:spPr>
      </p:pic>
      <p:pic>
        <p:nvPicPr>
          <p:cNvPr id="35" name="Picture 34" descr="Logo&#10;&#10;Description automatically generated">
            <a:extLst>
              <a:ext uri="{FF2B5EF4-FFF2-40B4-BE49-F238E27FC236}">
                <a16:creationId xmlns:a16="http://schemas.microsoft.com/office/drawing/2014/main" id="{F7E45380-3B30-42F7-85B1-68E31FECB2C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088283" y="9938803"/>
            <a:ext cx="1717587" cy="635507"/>
          </a:xfrm>
          <a:prstGeom prst="rect">
            <a:avLst/>
          </a:prstGeom>
        </p:spPr>
      </p:pic>
      <p:pic>
        <p:nvPicPr>
          <p:cNvPr id="37" name="Picture 36" descr="Logo&#10;&#10;Description automatically generated">
            <a:extLst>
              <a:ext uri="{FF2B5EF4-FFF2-40B4-BE49-F238E27FC236}">
                <a16:creationId xmlns:a16="http://schemas.microsoft.com/office/drawing/2014/main" id="{96F39781-F2F5-4DC6-99EB-5BB8D3AAB00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54013" y="10093940"/>
            <a:ext cx="1715099" cy="497722"/>
          </a:xfrm>
          <a:prstGeom prst="rect">
            <a:avLst/>
          </a:prstGeom>
        </p:spPr>
      </p:pic>
      <p:pic>
        <p:nvPicPr>
          <p:cNvPr id="43" name="Picture 42" descr="Logo&#10;&#10;Description automatically generated">
            <a:extLst>
              <a:ext uri="{FF2B5EF4-FFF2-40B4-BE49-F238E27FC236}">
                <a16:creationId xmlns:a16="http://schemas.microsoft.com/office/drawing/2014/main" id="{EFC5DE0D-5F63-42FF-8B5F-07E6CF92671B}"/>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58795" y="10784727"/>
            <a:ext cx="2186178" cy="417946"/>
          </a:xfrm>
          <a:prstGeom prst="rect">
            <a:avLst/>
          </a:prstGeom>
        </p:spPr>
      </p:pic>
      <p:pic>
        <p:nvPicPr>
          <p:cNvPr id="45" name="Picture 44" descr="Diagram&#10;&#10;Description automatically generated">
            <a:extLst>
              <a:ext uri="{FF2B5EF4-FFF2-40B4-BE49-F238E27FC236}">
                <a16:creationId xmlns:a16="http://schemas.microsoft.com/office/drawing/2014/main" id="{64D30C76-BE0B-42FD-B8AD-9464506AFDA7}"/>
              </a:ext>
            </a:extLst>
          </p:cNvPr>
          <p:cNvPicPr>
            <a:picLocks noChangeAspect="1"/>
          </p:cNvPicPr>
          <p:nvPr/>
        </p:nvPicPr>
        <p:blipFill rotWithShape="1">
          <a:blip r:embed="rId9">
            <a:extLst>
              <a:ext uri="{28A0092B-C50C-407E-A947-70E740481C1C}">
                <a14:useLocalDpi xmlns:a14="http://schemas.microsoft.com/office/drawing/2010/main" val="0"/>
              </a:ext>
            </a:extLst>
          </a:blip>
          <a:srcRect l="3003" t="3776" r="4230" b="58645"/>
          <a:stretch/>
        </p:blipFill>
        <p:spPr>
          <a:xfrm>
            <a:off x="6130569" y="3194958"/>
            <a:ext cx="9451029" cy="2136607"/>
          </a:xfrm>
          <a:prstGeom prst="rect">
            <a:avLst/>
          </a:prstGeom>
        </p:spPr>
      </p:pic>
      <p:pic>
        <p:nvPicPr>
          <p:cNvPr id="47" name="Picture 46" descr="Diagram&#10;&#10;Description automatically generated">
            <a:extLst>
              <a:ext uri="{FF2B5EF4-FFF2-40B4-BE49-F238E27FC236}">
                <a16:creationId xmlns:a16="http://schemas.microsoft.com/office/drawing/2014/main" id="{E2E561E9-1164-4DEE-9153-43D5AB8FF4C2}"/>
              </a:ext>
            </a:extLst>
          </p:cNvPr>
          <p:cNvPicPr>
            <a:picLocks noChangeAspect="1"/>
          </p:cNvPicPr>
          <p:nvPr/>
        </p:nvPicPr>
        <p:blipFill rotWithShape="1">
          <a:blip r:embed="rId9">
            <a:extLst>
              <a:ext uri="{28A0092B-C50C-407E-A947-70E740481C1C}">
                <a14:useLocalDpi xmlns:a14="http://schemas.microsoft.com/office/drawing/2010/main" val="0"/>
              </a:ext>
            </a:extLst>
          </a:blip>
          <a:srcRect l="1493" t="57319" r="1088" b="4148"/>
          <a:stretch/>
        </p:blipFill>
        <p:spPr>
          <a:xfrm>
            <a:off x="6240581" y="8010288"/>
            <a:ext cx="9144661" cy="2018584"/>
          </a:xfrm>
          <a:prstGeom prst="rect">
            <a:avLst/>
          </a:prstGeom>
        </p:spPr>
      </p:pic>
      <p:sp>
        <p:nvSpPr>
          <p:cNvPr id="50" name="Rectangle 49">
            <a:extLst>
              <a:ext uri="{FF2B5EF4-FFF2-40B4-BE49-F238E27FC236}">
                <a16:creationId xmlns:a16="http://schemas.microsoft.com/office/drawing/2014/main" id="{5139D609-BC2B-4342-A04E-5A5E1BF5DE59}"/>
              </a:ext>
            </a:extLst>
          </p:cNvPr>
          <p:cNvSpPr/>
          <p:nvPr/>
        </p:nvSpPr>
        <p:spPr>
          <a:xfrm>
            <a:off x="6240581" y="6909958"/>
            <a:ext cx="9088550" cy="634467"/>
          </a:xfrm>
          <a:prstGeom prst="rect">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E" sz="3200" b="1" dirty="0">
                <a:solidFill>
                  <a:schemeClr val="tx1"/>
                </a:solidFill>
                <a:latin typeface="+mj-lt"/>
              </a:rPr>
              <a:t>Saliency Mapping</a:t>
            </a:r>
          </a:p>
        </p:txBody>
      </p:sp>
      <p:sp>
        <p:nvSpPr>
          <p:cNvPr id="52" name="TextBox 51">
            <a:extLst>
              <a:ext uri="{FF2B5EF4-FFF2-40B4-BE49-F238E27FC236}">
                <a16:creationId xmlns:a16="http://schemas.microsoft.com/office/drawing/2014/main" id="{8925E322-0E5F-4C36-B61D-C6E19A7CA35A}"/>
              </a:ext>
            </a:extLst>
          </p:cNvPr>
          <p:cNvSpPr txBox="1"/>
          <p:nvPr/>
        </p:nvSpPr>
        <p:spPr>
          <a:xfrm>
            <a:off x="6281727" y="5435839"/>
            <a:ext cx="8972910" cy="2031325"/>
          </a:xfrm>
          <a:prstGeom prst="rect">
            <a:avLst/>
          </a:prstGeom>
          <a:noFill/>
        </p:spPr>
        <p:txBody>
          <a:bodyPr wrap="square" rtlCol="0">
            <a:spAutoFit/>
          </a:bodyPr>
          <a:lstStyle/>
          <a:p>
            <a:pPr marL="285750" indent="-285750">
              <a:buFont typeface="Arial" panose="020B0604020202020204" pitchFamily="34" charset="0"/>
              <a:buChar char="•"/>
            </a:pPr>
            <a:r>
              <a:rPr lang="en-US" dirty="0"/>
              <a:t>Pre-trained multi-loss convolutional neural network used to estimate the Euler angles (yaw, pitch and roll) of a person’s head.</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Algorithm developed to estimate the field of view of a person in an image based on the Euler angles that have previously been estimated.</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IE" dirty="0"/>
          </a:p>
        </p:txBody>
      </p:sp>
      <p:sp>
        <p:nvSpPr>
          <p:cNvPr id="53" name="TextBox 52">
            <a:extLst>
              <a:ext uri="{FF2B5EF4-FFF2-40B4-BE49-F238E27FC236}">
                <a16:creationId xmlns:a16="http://schemas.microsoft.com/office/drawing/2014/main" id="{4E572028-F593-4AE7-9490-359E3C2C98F6}"/>
              </a:ext>
            </a:extLst>
          </p:cNvPr>
          <p:cNvSpPr txBox="1"/>
          <p:nvPr/>
        </p:nvSpPr>
        <p:spPr>
          <a:xfrm>
            <a:off x="6302473" y="10116194"/>
            <a:ext cx="8972910" cy="2031325"/>
          </a:xfrm>
          <a:prstGeom prst="rect">
            <a:avLst/>
          </a:prstGeom>
          <a:noFill/>
        </p:spPr>
        <p:txBody>
          <a:bodyPr wrap="square" rtlCol="0">
            <a:spAutoFit/>
          </a:bodyPr>
          <a:lstStyle/>
          <a:p>
            <a:pPr marL="285750" indent="-285750">
              <a:buFont typeface="Arial" panose="020B0604020202020204" pitchFamily="34" charset="0"/>
              <a:buChar char="•"/>
            </a:pPr>
            <a:r>
              <a:rPr lang="en-US" dirty="0"/>
              <a:t>Pre-trained encoder-decoder convolutional neural network used to estimate the saliency of objects within the field of view that has previously been predicted.</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Algorithm developed to predict the most likely salient area that is within a person’s field of view, based on how salient an area is combined with how far it is from the initial estimated head direction.</a:t>
            </a:r>
          </a:p>
          <a:p>
            <a:pPr marL="285750" indent="-285750">
              <a:buFont typeface="Arial" panose="020B0604020202020204" pitchFamily="34" charset="0"/>
              <a:buChar char="•"/>
            </a:pPr>
            <a:endParaRPr lang="en-IE" dirty="0"/>
          </a:p>
        </p:txBody>
      </p:sp>
      <p:sp>
        <p:nvSpPr>
          <p:cNvPr id="55" name="TextBox 54">
            <a:extLst>
              <a:ext uri="{FF2B5EF4-FFF2-40B4-BE49-F238E27FC236}">
                <a16:creationId xmlns:a16="http://schemas.microsoft.com/office/drawing/2014/main" id="{0E78F200-BEC4-4742-80BF-9DA8D089E241}"/>
              </a:ext>
            </a:extLst>
          </p:cNvPr>
          <p:cNvSpPr txBox="1"/>
          <p:nvPr/>
        </p:nvSpPr>
        <p:spPr>
          <a:xfrm>
            <a:off x="15659822" y="8761077"/>
            <a:ext cx="5555521" cy="2308324"/>
          </a:xfrm>
          <a:prstGeom prst="rect">
            <a:avLst/>
          </a:prstGeom>
          <a:noFill/>
        </p:spPr>
        <p:txBody>
          <a:bodyPr wrap="square" rtlCol="0">
            <a:spAutoFit/>
          </a:bodyPr>
          <a:lstStyle/>
          <a:p>
            <a:pPr marL="285750" indent="-285750">
              <a:buFont typeface="Arial" panose="020B0604020202020204" pitchFamily="34" charset="0"/>
              <a:buChar char="•"/>
            </a:pPr>
            <a:r>
              <a:rPr lang="en-US" dirty="0"/>
              <a:t>Developed a greater understanding of areas such as Deep Learning, Convolutional Neural Networks, Image Processing and Mathematics. </a:t>
            </a:r>
          </a:p>
          <a:p>
            <a:endParaRPr lang="en-US" dirty="0"/>
          </a:p>
          <a:p>
            <a:pPr marL="285750" indent="-285750">
              <a:buFont typeface="Arial" panose="020B0604020202020204" pitchFamily="34" charset="0"/>
              <a:buChar char="•"/>
            </a:pPr>
            <a:r>
              <a:rPr lang="en-US" dirty="0"/>
              <a:t>The scope of this project focused on just a part of a larger system. It is an exciting prospect to develop this system out completely in the future.</a:t>
            </a:r>
            <a:endParaRPr lang="en-IE" dirty="0"/>
          </a:p>
          <a:p>
            <a:endParaRPr lang="en-IE" dirty="0"/>
          </a:p>
        </p:txBody>
      </p:sp>
      <p:sp>
        <p:nvSpPr>
          <p:cNvPr id="56" name="TextBox 55">
            <a:extLst>
              <a:ext uri="{FF2B5EF4-FFF2-40B4-BE49-F238E27FC236}">
                <a16:creationId xmlns:a16="http://schemas.microsoft.com/office/drawing/2014/main" id="{D05F842B-F82B-41E5-813C-8BCF33698EEC}"/>
              </a:ext>
            </a:extLst>
          </p:cNvPr>
          <p:cNvSpPr txBox="1"/>
          <p:nvPr/>
        </p:nvSpPr>
        <p:spPr>
          <a:xfrm>
            <a:off x="15786311" y="3082676"/>
            <a:ext cx="5555521" cy="2585323"/>
          </a:xfrm>
          <a:prstGeom prst="rect">
            <a:avLst/>
          </a:prstGeom>
          <a:noFill/>
        </p:spPr>
        <p:txBody>
          <a:bodyPr wrap="square" rtlCol="0">
            <a:spAutoFit/>
          </a:bodyPr>
          <a:lstStyle/>
          <a:p>
            <a:pPr marL="285750" indent="-285750">
              <a:buFont typeface="Arial" panose="020B0604020202020204" pitchFamily="34" charset="0"/>
              <a:buChar char="•"/>
            </a:pPr>
            <a:r>
              <a:rPr lang="en-GB" dirty="0"/>
              <a:t>Main goal of developing a </a:t>
            </a:r>
            <a:r>
              <a:rPr lang="en-US" dirty="0"/>
              <a:t>Gaze Estimation Program successfully completed.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Program can use the steps detailed previously, to calculate the most likely area within a frame that a person is looking.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Occasional errors in head pose estimation can cause program to give an inaccurate result.</a:t>
            </a:r>
            <a:endParaRPr lang="en-IE" dirty="0"/>
          </a:p>
        </p:txBody>
      </p:sp>
      <p:pic>
        <p:nvPicPr>
          <p:cNvPr id="48" name="Picture 47">
            <a:extLst>
              <a:ext uri="{FF2B5EF4-FFF2-40B4-BE49-F238E27FC236}">
                <a16:creationId xmlns:a16="http://schemas.microsoft.com/office/drawing/2014/main" id="{C9231C14-738D-4CD6-A2C0-C108B62E9703}"/>
              </a:ext>
            </a:extLst>
          </p:cNvPr>
          <p:cNvPicPr>
            <a:picLocks noChangeAspect="1"/>
          </p:cNvPicPr>
          <p:nvPr/>
        </p:nvPicPr>
        <p:blipFill>
          <a:blip r:embed="rId10"/>
          <a:stretch>
            <a:fillRect/>
          </a:stretch>
        </p:blipFill>
        <p:spPr>
          <a:xfrm>
            <a:off x="15786311" y="6003684"/>
            <a:ext cx="1418731" cy="1891642"/>
          </a:xfrm>
          <a:prstGeom prst="rect">
            <a:avLst/>
          </a:prstGeom>
          <a:ln>
            <a:solidFill>
              <a:schemeClr val="tx1"/>
            </a:solidFill>
          </a:ln>
        </p:spPr>
      </p:pic>
      <p:pic>
        <p:nvPicPr>
          <p:cNvPr id="49" name="Picture 48">
            <a:extLst>
              <a:ext uri="{FF2B5EF4-FFF2-40B4-BE49-F238E27FC236}">
                <a16:creationId xmlns:a16="http://schemas.microsoft.com/office/drawing/2014/main" id="{4A4EC47C-3263-4F0D-B350-99A53F7B86EC}"/>
              </a:ext>
            </a:extLst>
          </p:cNvPr>
          <p:cNvPicPr>
            <a:picLocks noChangeAspect="1"/>
          </p:cNvPicPr>
          <p:nvPr/>
        </p:nvPicPr>
        <p:blipFill>
          <a:blip r:embed="rId11"/>
          <a:stretch>
            <a:fillRect/>
          </a:stretch>
        </p:blipFill>
        <p:spPr>
          <a:xfrm>
            <a:off x="18028200" y="6003684"/>
            <a:ext cx="1413602" cy="1891642"/>
          </a:xfrm>
          <a:prstGeom prst="rect">
            <a:avLst/>
          </a:prstGeom>
          <a:ln>
            <a:solidFill>
              <a:schemeClr val="tx1"/>
            </a:solidFill>
          </a:ln>
        </p:spPr>
      </p:pic>
      <p:pic>
        <p:nvPicPr>
          <p:cNvPr id="58" name="Picture 57">
            <a:extLst>
              <a:ext uri="{FF2B5EF4-FFF2-40B4-BE49-F238E27FC236}">
                <a16:creationId xmlns:a16="http://schemas.microsoft.com/office/drawing/2014/main" id="{113835FE-D959-4861-BC25-801478BFBFCA}"/>
              </a:ext>
            </a:extLst>
          </p:cNvPr>
          <p:cNvPicPr>
            <a:picLocks noChangeAspect="1"/>
          </p:cNvPicPr>
          <p:nvPr/>
        </p:nvPicPr>
        <p:blipFill>
          <a:blip r:embed="rId12"/>
          <a:stretch>
            <a:fillRect/>
          </a:stretch>
        </p:blipFill>
        <p:spPr>
          <a:xfrm>
            <a:off x="20006650" y="5999413"/>
            <a:ext cx="1417139" cy="1885709"/>
          </a:xfrm>
          <a:prstGeom prst="rect">
            <a:avLst/>
          </a:prstGeom>
        </p:spPr>
      </p:pic>
      <p:sp>
        <p:nvSpPr>
          <p:cNvPr id="60" name="TextBox 59">
            <a:extLst>
              <a:ext uri="{FF2B5EF4-FFF2-40B4-BE49-F238E27FC236}">
                <a16:creationId xmlns:a16="http://schemas.microsoft.com/office/drawing/2014/main" id="{3E93E8A7-6278-497A-91B1-54678506C219}"/>
              </a:ext>
            </a:extLst>
          </p:cNvPr>
          <p:cNvSpPr txBox="1"/>
          <p:nvPr/>
        </p:nvSpPr>
        <p:spPr>
          <a:xfrm>
            <a:off x="15861809" y="5738481"/>
            <a:ext cx="1267733" cy="246221"/>
          </a:xfrm>
          <a:prstGeom prst="rect">
            <a:avLst/>
          </a:prstGeom>
          <a:noFill/>
        </p:spPr>
        <p:txBody>
          <a:bodyPr wrap="square" rtlCol="0">
            <a:spAutoFit/>
          </a:bodyPr>
          <a:lstStyle/>
          <a:p>
            <a:pPr algn="ctr"/>
            <a:r>
              <a:rPr lang="en-IE" sz="1000" b="1" dirty="0"/>
              <a:t>Accurate Estimation</a:t>
            </a:r>
          </a:p>
        </p:txBody>
      </p:sp>
      <p:sp>
        <p:nvSpPr>
          <p:cNvPr id="63" name="TextBox 62">
            <a:extLst>
              <a:ext uri="{FF2B5EF4-FFF2-40B4-BE49-F238E27FC236}">
                <a16:creationId xmlns:a16="http://schemas.microsoft.com/office/drawing/2014/main" id="{E465B6C6-72E9-4E23-B8ED-E737C03333D1}"/>
              </a:ext>
            </a:extLst>
          </p:cNvPr>
          <p:cNvSpPr txBox="1"/>
          <p:nvPr/>
        </p:nvSpPr>
        <p:spPr>
          <a:xfrm>
            <a:off x="18101134" y="5736929"/>
            <a:ext cx="1267733" cy="246221"/>
          </a:xfrm>
          <a:prstGeom prst="rect">
            <a:avLst/>
          </a:prstGeom>
          <a:noFill/>
        </p:spPr>
        <p:txBody>
          <a:bodyPr wrap="square" rtlCol="0">
            <a:spAutoFit/>
          </a:bodyPr>
          <a:lstStyle/>
          <a:p>
            <a:pPr algn="ctr"/>
            <a:r>
              <a:rPr lang="en-IE" sz="1000" b="1" dirty="0"/>
              <a:t>Accurate Estimation</a:t>
            </a:r>
          </a:p>
        </p:txBody>
      </p:sp>
      <p:sp>
        <p:nvSpPr>
          <p:cNvPr id="64" name="TextBox 63">
            <a:extLst>
              <a:ext uri="{FF2B5EF4-FFF2-40B4-BE49-F238E27FC236}">
                <a16:creationId xmlns:a16="http://schemas.microsoft.com/office/drawing/2014/main" id="{ABD03356-CD18-48B7-A0F0-9F48DEAC4A11}"/>
              </a:ext>
            </a:extLst>
          </p:cNvPr>
          <p:cNvSpPr txBox="1"/>
          <p:nvPr/>
        </p:nvSpPr>
        <p:spPr>
          <a:xfrm>
            <a:off x="20006650" y="5738379"/>
            <a:ext cx="1417139" cy="246221"/>
          </a:xfrm>
          <a:prstGeom prst="rect">
            <a:avLst/>
          </a:prstGeom>
          <a:noFill/>
        </p:spPr>
        <p:txBody>
          <a:bodyPr wrap="square" rtlCol="0">
            <a:spAutoFit/>
          </a:bodyPr>
          <a:lstStyle/>
          <a:p>
            <a:pPr algn="ctr"/>
            <a:r>
              <a:rPr lang="en-IE" sz="1000" b="1" dirty="0"/>
              <a:t>Inaccurate Estimation</a:t>
            </a:r>
          </a:p>
        </p:txBody>
      </p:sp>
    </p:spTree>
    <p:extLst>
      <p:ext uri="{BB962C8B-B14F-4D97-AF65-F5344CB8AC3E}">
        <p14:creationId xmlns:p14="http://schemas.microsoft.com/office/powerpoint/2010/main" val="271885504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418</TotalTime>
  <Words>447</Words>
  <Application>Microsoft Office PowerPoint</Application>
  <PresentationFormat>Custom</PresentationFormat>
  <Paragraphs>36</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Calibri Light</vt:lpstr>
      <vt:lpstr>Office Theme</vt:lpstr>
      <vt:lpstr>   Exposition Attendee Gaze Tracking System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Ross Monaghan</dc:creator>
  <cp:lastModifiedBy>Ross Monaghan</cp:lastModifiedBy>
  <cp:revision>3</cp:revision>
  <dcterms:created xsi:type="dcterms:W3CDTF">2021-02-23T14:04:34Z</dcterms:created>
  <dcterms:modified xsi:type="dcterms:W3CDTF">2021-05-13T23:35:22Z</dcterms:modified>
</cp:coreProperties>
</file>

<file path=docProps/thumbnail.jpeg>
</file>